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2" name="Shape 162"/>
          <p:cNvSpPr/>
          <p:nvPr>
            <p:ph type="sldImg"/>
          </p:nvPr>
        </p:nvSpPr>
        <p:spPr>
          <a:xfrm>
            <a:off x="1143000" y="685800"/>
            <a:ext cx="4572000" cy="3429000"/>
          </a:xfrm>
          <a:prstGeom prst="rect">
            <a:avLst/>
          </a:prstGeom>
        </p:spPr>
        <p:txBody>
          <a:bodyPr/>
          <a:lstStyle/>
          <a:p>
            <a:pPr/>
          </a:p>
        </p:txBody>
      </p:sp>
      <p:sp>
        <p:nvSpPr>
          <p:cNvPr id="163" name="Shape 1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0129499" y="13233400"/>
            <a:ext cx="292101" cy="330201"/>
          </a:xfrm>
          <a:prstGeom prst="rect">
            <a:avLst/>
          </a:prstGeom>
        </p:spPr>
        <p:txBody>
          <a:bodyPr lIns="0" tIns="0" rIns="0" bIns="0"/>
          <a:lstStyle>
            <a:lvl1pPr algn="r" defTabSz="1828800">
              <a:defRPr sz="2200">
                <a:solidFill>
                  <a:srgbClr val="BABABA"/>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1935814" y="1301948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36538" y="12779176"/>
            <a:ext cx="515849" cy="498476"/>
          </a:xfrm>
          <a:prstGeom prst="rect">
            <a:avLst/>
          </a:prstGeom>
        </p:spPr>
        <p:txBody>
          <a:bodyPr lIns="71437" tIns="71437" rIns="71437" bIns="71437" anchor="ctr"/>
          <a:lstStyle>
            <a:lvl1pPr defTabSz="821531">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6" name="Slide Number"/>
          <p:cNvSpPr txBox="1"/>
          <p:nvPr>
            <p:ph type="sldNum" sz="quarter" idx="2"/>
          </p:nvPr>
        </p:nvSpPr>
        <p:spPr>
          <a:xfrm>
            <a:off x="22496309" y="12753109"/>
            <a:ext cx="668492" cy="649442"/>
          </a:xfrm>
          <a:prstGeom prst="rect">
            <a:avLst/>
          </a:prstGeom>
        </p:spPr>
        <p:txBody>
          <a:bodyPr lIns="121917" tIns="121917" rIns="121917" bIns="121917"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5.tif"/><Relationship Id="rId5"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4.png"/><Relationship Id="rId5"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6.png"/><Relationship Id="rId9"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mailto:donmcclain@sbcglobal.net?subject=" TargetMode="External"/><Relationship Id="rId9" Type="http://schemas.openxmlformats.org/officeDocument/2006/relationships/hyperlink" Target="http://w65stchurchofchrist.org/coc/sermons/"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3.tif"/><Relationship Id="rId4"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3.tif"/><Relationship Id="rId4"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5000" r="0" b="5000"/>
          <a:stretch>
            <a:fillRect/>
          </a:stretch>
        </p:blipFill>
        <p:spPr>
          <a:xfrm flipH="1">
            <a:off x="0" y="0"/>
            <a:ext cx="24384000" cy="13716000"/>
          </a:xfrm>
          <a:prstGeom prst="rect">
            <a:avLst/>
          </a:prstGeom>
        </p:spPr>
      </p:pic>
      <p:pic>
        <p:nvPicPr>
          <p:cNvPr id="166" name="pasted-movie.png" descr="pasted-movie.png"/>
          <p:cNvPicPr>
            <a:picLocks noChangeAspect="1"/>
          </p:cNvPicPr>
          <p:nvPr/>
        </p:nvPicPr>
        <p:blipFill>
          <a:blip r:embed="rId3">
            <a:extLst/>
          </a:blip>
          <a:stretch>
            <a:fillRect/>
          </a:stretch>
        </p:blipFill>
        <p:spPr>
          <a:xfrm>
            <a:off x="-326517" y="9831725"/>
            <a:ext cx="10360502" cy="2478025"/>
          </a:xfrm>
          <a:prstGeom prst="rect">
            <a:avLst/>
          </a:prstGeom>
          <a:ln w="12700">
            <a:miter lim="400000"/>
          </a:ln>
        </p:spPr>
      </p:pic>
      <p:pic>
        <p:nvPicPr>
          <p:cNvPr id="167" name="pasted-movie.png" descr="pasted-movie.png"/>
          <p:cNvPicPr>
            <a:picLocks noChangeAspect="1"/>
          </p:cNvPicPr>
          <p:nvPr/>
        </p:nvPicPr>
        <p:blipFill>
          <a:blip r:embed="rId4">
            <a:extLst/>
          </a:blip>
          <a:stretch>
            <a:fillRect/>
          </a:stretch>
        </p:blipFill>
        <p:spPr>
          <a:xfrm>
            <a:off x="9073640" y="9831725"/>
            <a:ext cx="7124321" cy="2478025"/>
          </a:xfrm>
          <a:prstGeom prst="rect">
            <a:avLst/>
          </a:prstGeom>
          <a:ln w="12700">
            <a:miter lim="400000"/>
          </a:ln>
        </p:spPr>
      </p:pic>
      <p:pic>
        <p:nvPicPr>
          <p:cNvPr id="168" name="pasted-movie.png" descr="pasted-movie.png"/>
          <p:cNvPicPr>
            <a:picLocks noChangeAspect="1"/>
          </p:cNvPicPr>
          <p:nvPr/>
        </p:nvPicPr>
        <p:blipFill>
          <a:blip r:embed="rId5">
            <a:extLst/>
          </a:blip>
          <a:stretch>
            <a:fillRect/>
          </a:stretch>
        </p:blipFill>
        <p:spPr>
          <a:xfrm>
            <a:off x="244605" y="11602635"/>
            <a:ext cx="5790439" cy="2020825"/>
          </a:xfrm>
          <a:prstGeom prst="rect">
            <a:avLst/>
          </a:prstGeom>
          <a:ln w="12700">
            <a:miter lim="400000"/>
          </a:ln>
        </p:spPr>
      </p:pic>
      <p:pic>
        <p:nvPicPr>
          <p:cNvPr id="169" name="pasted-movie.png" descr="pasted-movie.png"/>
          <p:cNvPicPr>
            <a:picLocks noChangeAspect="1"/>
          </p:cNvPicPr>
          <p:nvPr/>
        </p:nvPicPr>
        <p:blipFill>
          <a:blip r:embed="rId6">
            <a:extLst/>
          </a:blip>
          <a:stretch>
            <a:fillRect/>
          </a:stretch>
        </p:blipFill>
        <p:spPr>
          <a:xfrm>
            <a:off x="7801484" y="11602635"/>
            <a:ext cx="8448970" cy="2020825"/>
          </a:xfrm>
          <a:prstGeom prst="rect">
            <a:avLst/>
          </a:prstGeom>
          <a:ln w="12700">
            <a:miter lim="400000"/>
          </a:ln>
        </p:spPr>
      </p:pic>
      <p:pic>
        <p:nvPicPr>
          <p:cNvPr id="170" name="pasted-movie.png" descr="pasted-movie.png"/>
          <p:cNvPicPr>
            <a:picLocks noChangeAspect="1"/>
          </p:cNvPicPr>
          <p:nvPr/>
        </p:nvPicPr>
        <p:blipFill>
          <a:blip r:embed="rId7">
            <a:extLst/>
          </a:blip>
          <a:stretch>
            <a:fillRect/>
          </a:stretch>
        </p:blipFill>
        <p:spPr>
          <a:xfrm>
            <a:off x="5788663" y="11602635"/>
            <a:ext cx="2681479" cy="2020825"/>
          </a:xfrm>
          <a:prstGeom prst="rect">
            <a:avLst/>
          </a:prstGeom>
          <a:ln w="12700">
            <a:miter lim="400000"/>
          </a:ln>
        </p:spPr>
      </p:pic>
      <p:sp>
        <p:nvSpPr>
          <p:cNvPr id="171" name="2 Thessalonians 3:5"/>
          <p:cNvSpPr txBox="1"/>
          <p:nvPr/>
        </p:nvSpPr>
        <p:spPr>
          <a:xfrm>
            <a:off x="17789650" y="12744491"/>
            <a:ext cx="6452147" cy="94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1000"/>
              </a:spcBef>
              <a:defRPr b="1" sz="60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lvl1pPr>
          </a:lstStyle>
          <a:p>
            <a:pPr/>
            <a:r>
              <a:t>2 Thessalonians 3:5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PATIENCE: PERSEVERING IN HOPE"/>
          <p:cNvSpPr txBox="1"/>
          <p:nvPr/>
        </p:nvSpPr>
        <p:spPr>
          <a:xfrm>
            <a:off x="1816776" y="2045016"/>
            <a:ext cx="20750446" cy="1346201"/>
          </a:xfrm>
          <a:prstGeom prst="rect">
            <a:avLst/>
          </a:prstGeom>
          <a:gradFill>
            <a:gsLst>
              <a:gs pos="0">
                <a:srgbClr val="942193"/>
              </a:gs>
              <a:gs pos="100000">
                <a:srgbClr val="011993"/>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4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PERSEVERING IN HOPE</a:t>
            </a:r>
          </a:p>
        </p:txBody>
      </p:sp>
      <p:pic>
        <p:nvPicPr>
          <p:cNvPr id="225"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pic>
        <p:nvPicPr>
          <p:cNvPr id="226" name="Image" descr="Image"/>
          <p:cNvPicPr>
            <a:picLocks noChangeAspect="1"/>
          </p:cNvPicPr>
          <p:nvPr/>
        </p:nvPicPr>
        <p:blipFill>
          <a:blip r:embed="rId3">
            <a:extLst/>
          </a:blip>
          <a:srcRect l="8277" t="13361" r="44986" b="0"/>
          <a:stretch>
            <a:fillRect/>
          </a:stretch>
        </p:blipFill>
        <p:spPr>
          <a:xfrm>
            <a:off x="250011" y="2846431"/>
            <a:ext cx="8875410" cy="10968899"/>
          </a:xfrm>
          <a:custGeom>
            <a:avLst/>
            <a:gdLst/>
            <a:ahLst/>
            <a:cxnLst>
              <a:cxn ang="0">
                <a:pos x="wd2" y="hd2"/>
              </a:cxn>
              <a:cxn ang="5400000">
                <a:pos x="wd2" y="hd2"/>
              </a:cxn>
              <a:cxn ang="10800000">
                <a:pos x="wd2" y="hd2"/>
              </a:cxn>
              <a:cxn ang="16200000">
                <a:pos x="wd2" y="hd2"/>
              </a:cxn>
            </a:cxnLst>
            <a:rect l="0" t="0" r="r" b="b"/>
            <a:pathLst>
              <a:path w="21576" h="21599" fill="norm" stroke="1" extrusionOk="0">
                <a:moveTo>
                  <a:pt x="9779" y="3"/>
                </a:moveTo>
                <a:cubicBezTo>
                  <a:pt x="9191" y="28"/>
                  <a:pt x="8566" y="244"/>
                  <a:pt x="7892" y="656"/>
                </a:cubicBezTo>
                <a:cubicBezTo>
                  <a:pt x="7425" y="941"/>
                  <a:pt x="7179" y="1319"/>
                  <a:pt x="7046" y="1950"/>
                </a:cubicBezTo>
                <a:cubicBezTo>
                  <a:pt x="6997" y="2183"/>
                  <a:pt x="6905" y="2472"/>
                  <a:pt x="6841" y="2592"/>
                </a:cubicBezTo>
                <a:cubicBezTo>
                  <a:pt x="6778" y="2712"/>
                  <a:pt x="6711" y="2878"/>
                  <a:pt x="6691" y="2961"/>
                </a:cubicBezTo>
                <a:cubicBezTo>
                  <a:pt x="6587" y="3397"/>
                  <a:pt x="5988" y="4032"/>
                  <a:pt x="5731" y="3978"/>
                </a:cubicBezTo>
                <a:cubicBezTo>
                  <a:pt x="5578" y="3946"/>
                  <a:pt x="5230" y="4140"/>
                  <a:pt x="5230" y="4259"/>
                </a:cubicBezTo>
                <a:cubicBezTo>
                  <a:pt x="5230" y="4356"/>
                  <a:pt x="4902" y="4674"/>
                  <a:pt x="4802" y="4674"/>
                </a:cubicBezTo>
                <a:cubicBezTo>
                  <a:pt x="4747" y="4674"/>
                  <a:pt x="4702" y="4701"/>
                  <a:pt x="4702" y="4734"/>
                </a:cubicBezTo>
                <a:cubicBezTo>
                  <a:pt x="4702" y="4767"/>
                  <a:pt x="4559" y="4853"/>
                  <a:pt x="4384" y="4925"/>
                </a:cubicBezTo>
                <a:cubicBezTo>
                  <a:pt x="4209" y="4998"/>
                  <a:pt x="3885" y="5170"/>
                  <a:pt x="3664" y="5308"/>
                </a:cubicBezTo>
                <a:cubicBezTo>
                  <a:pt x="3444" y="5446"/>
                  <a:pt x="3087" y="5670"/>
                  <a:pt x="2870" y="5806"/>
                </a:cubicBezTo>
                <a:cubicBezTo>
                  <a:pt x="2379" y="6114"/>
                  <a:pt x="1813" y="6789"/>
                  <a:pt x="1410" y="7545"/>
                </a:cubicBezTo>
                <a:cubicBezTo>
                  <a:pt x="371" y="9493"/>
                  <a:pt x="49" y="10963"/>
                  <a:pt x="11" y="13930"/>
                </a:cubicBezTo>
                <a:cubicBezTo>
                  <a:pt x="5" y="14356"/>
                  <a:pt x="0" y="14676"/>
                  <a:pt x="0" y="14919"/>
                </a:cubicBezTo>
                <a:cubicBezTo>
                  <a:pt x="-1" y="15646"/>
                  <a:pt x="30" y="15677"/>
                  <a:pt x="157" y="15779"/>
                </a:cubicBezTo>
                <a:cubicBezTo>
                  <a:pt x="251" y="15855"/>
                  <a:pt x="327" y="15978"/>
                  <a:pt x="328" y="16054"/>
                </a:cubicBezTo>
                <a:cubicBezTo>
                  <a:pt x="329" y="16129"/>
                  <a:pt x="354" y="16221"/>
                  <a:pt x="385" y="16257"/>
                </a:cubicBezTo>
                <a:cubicBezTo>
                  <a:pt x="460" y="16345"/>
                  <a:pt x="1022" y="16517"/>
                  <a:pt x="1132" y="16485"/>
                </a:cubicBezTo>
                <a:cubicBezTo>
                  <a:pt x="1375" y="16414"/>
                  <a:pt x="1256" y="16823"/>
                  <a:pt x="978" y="17009"/>
                </a:cubicBezTo>
                <a:cubicBezTo>
                  <a:pt x="916" y="17051"/>
                  <a:pt x="842" y="17174"/>
                  <a:pt x="813" y="17280"/>
                </a:cubicBezTo>
                <a:cubicBezTo>
                  <a:pt x="785" y="17387"/>
                  <a:pt x="742" y="17501"/>
                  <a:pt x="718" y="17534"/>
                </a:cubicBezTo>
                <a:cubicBezTo>
                  <a:pt x="693" y="17567"/>
                  <a:pt x="667" y="17637"/>
                  <a:pt x="657" y="17688"/>
                </a:cubicBezTo>
                <a:cubicBezTo>
                  <a:pt x="536" y="18333"/>
                  <a:pt x="486" y="18497"/>
                  <a:pt x="378" y="18593"/>
                </a:cubicBezTo>
                <a:cubicBezTo>
                  <a:pt x="309" y="18655"/>
                  <a:pt x="252" y="18739"/>
                  <a:pt x="252" y="18779"/>
                </a:cubicBezTo>
                <a:cubicBezTo>
                  <a:pt x="252" y="18820"/>
                  <a:pt x="209" y="18866"/>
                  <a:pt x="156" y="18883"/>
                </a:cubicBezTo>
                <a:cubicBezTo>
                  <a:pt x="48" y="18916"/>
                  <a:pt x="-22" y="20841"/>
                  <a:pt x="67" y="21324"/>
                </a:cubicBezTo>
                <a:lnTo>
                  <a:pt x="118" y="21599"/>
                </a:lnTo>
                <a:lnTo>
                  <a:pt x="8784" y="21599"/>
                </a:lnTo>
                <a:lnTo>
                  <a:pt x="8772" y="21125"/>
                </a:lnTo>
                <a:cubicBezTo>
                  <a:pt x="8763" y="20760"/>
                  <a:pt x="8797" y="20589"/>
                  <a:pt x="8918" y="20377"/>
                </a:cubicBezTo>
                <a:cubicBezTo>
                  <a:pt x="9183" y="19912"/>
                  <a:pt x="9124" y="19395"/>
                  <a:pt x="8756" y="18956"/>
                </a:cubicBezTo>
                <a:cubicBezTo>
                  <a:pt x="8678" y="18864"/>
                  <a:pt x="8638" y="18788"/>
                  <a:pt x="8665" y="18788"/>
                </a:cubicBezTo>
                <a:cubicBezTo>
                  <a:pt x="8692" y="18788"/>
                  <a:pt x="8627" y="18704"/>
                  <a:pt x="8519" y="18600"/>
                </a:cubicBezTo>
                <a:cubicBezTo>
                  <a:pt x="8283" y="18373"/>
                  <a:pt x="8279" y="18332"/>
                  <a:pt x="8480" y="18218"/>
                </a:cubicBezTo>
                <a:cubicBezTo>
                  <a:pt x="8595" y="18153"/>
                  <a:pt x="8656" y="18017"/>
                  <a:pt x="8715" y="17692"/>
                </a:cubicBezTo>
                <a:cubicBezTo>
                  <a:pt x="8784" y="17315"/>
                  <a:pt x="8822" y="17245"/>
                  <a:pt x="8993" y="17173"/>
                </a:cubicBezTo>
                <a:cubicBezTo>
                  <a:pt x="9387" y="17007"/>
                  <a:pt x="9738" y="16534"/>
                  <a:pt x="9633" y="16312"/>
                </a:cubicBezTo>
                <a:cubicBezTo>
                  <a:pt x="9559" y="16157"/>
                  <a:pt x="9814" y="16143"/>
                  <a:pt x="10418" y="16270"/>
                </a:cubicBezTo>
                <a:cubicBezTo>
                  <a:pt x="11008" y="16394"/>
                  <a:pt x="12140" y="16529"/>
                  <a:pt x="13621" y="16650"/>
                </a:cubicBezTo>
                <a:cubicBezTo>
                  <a:pt x="14066" y="16686"/>
                  <a:pt x="14549" y="16756"/>
                  <a:pt x="14694" y="16805"/>
                </a:cubicBezTo>
                <a:cubicBezTo>
                  <a:pt x="15069" y="16931"/>
                  <a:pt x="15911" y="16917"/>
                  <a:pt x="16482" y="16773"/>
                </a:cubicBezTo>
                <a:cubicBezTo>
                  <a:pt x="17192" y="16595"/>
                  <a:pt x="18072" y="16208"/>
                  <a:pt x="18432" y="15917"/>
                </a:cubicBezTo>
                <a:cubicBezTo>
                  <a:pt x="18606" y="15775"/>
                  <a:pt x="18906" y="15604"/>
                  <a:pt x="19099" y="15536"/>
                </a:cubicBezTo>
                <a:cubicBezTo>
                  <a:pt x="19292" y="15468"/>
                  <a:pt x="19537" y="15348"/>
                  <a:pt x="19642" y="15268"/>
                </a:cubicBezTo>
                <a:cubicBezTo>
                  <a:pt x="19760" y="15179"/>
                  <a:pt x="20145" y="15049"/>
                  <a:pt x="20641" y="14931"/>
                </a:cubicBezTo>
                <a:cubicBezTo>
                  <a:pt x="21448" y="14739"/>
                  <a:pt x="21450" y="14738"/>
                  <a:pt x="21450" y="14545"/>
                </a:cubicBezTo>
                <a:cubicBezTo>
                  <a:pt x="21450" y="14439"/>
                  <a:pt x="21487" y="14321"/>
                  <a:pt x="21533" y="14284"/>
                </a:cubicBezTo>
                <a:cubicBezTo>
                  <a:pt x="21563" y="14260"/>
                  <a:pt x="21578" y="14214"/>
                  <a:pt x="21576" y="14133"/>
                </a:cubicBezTo>
                <a:cubicBezTo>
                  <a:pt x="21574" y="14053"/>
                  <a:pt x="21555" y="13939"/>
                  <a:pt x="21520" y="13779"/>
                </a:cubicBezTo>
                <a:cubicBezTo>
                  <a:pt x="21441" y="13419"/>
                  <a:pt x="21378" y="13304"/>
                  <a:pt x="21170" y="13135"/>
                </a:cubicBezTo>
                <a:lnTo>
                  <a:pt x="20916" y="12931"/>
                </a:lnTo>
                <a:lnTo>
                  <a:pt x="20451" y="13118"/>
                </a:lnTo>
                <a:cubicBezTo>
                  <a:pt x="20195" y="13220"/>
                  <a:pt x="19763" y="13366"/>
                  <a:pt x="19491" y="13441"/>
                </a:cubicBezTo>
                <a:cubicBezTo>
                  <a:pt x="19219" y="13516"/>
                  <a:pt x="17958" y="13914"/>
                  <a:pt x="16687" y="14326"/>
                </a:cubicBezTo>
                <a:cubicBezTo>
                  <a:pt x="14928" y="14895"/>
                  <a:pt x="14380" y="15098"/>
                  <a:pt x="14387" y="15174"/>
                </a:cubicBezTo>
                <a:cubicBezTo>
                  <a:pt x="14408" y="15398"/>
                  <a:pt x="13940" y="15302"/>
                  <a:pt x="12209" y="14724"/>
                </a:cubicBezTo>
                <a:cubicBezTo>
                  <a:pt x="11447" y="14470"/>
                  <a:pt x="11299" y="14383"/>
                  <a:pt x="11369" y="14234"/>
                </a:cubicBezTo>
                <a:cubicBezTo>
                  <a:pt x="11408" y="14152"/>
                  <a:pt x="11475" y="14140"/>
                  <a:pt x="11700" y="14173"/>
                </a:cubicBezTo>
                <a:cubicBezTo>
                  <a:pt x="12318" y="14263"/>
                  <a:pt x="12841" y="14273"/>
                  <a:pt x="13231" y="14203"/>
                </a:cubicBezTo>
                <a:cubicBezTo>
                  <a:pt x="13457" y="14163"/>
                  <a:pt x="13786" y="14126"/>
                  <a:pt x="13963" y="14122"/>
                </a:cubicBezTo>
                <a:cubicBezTo>
                  <a:pt x="14220" y="14116"/>
                  <a:pt x="14283" y="14092"/>
                  <a:pt x="14283" y="14001"/>
                </a:cubicBezTo>
                <a:cubicBezTo>
                  <a:pt x="14283" y="13940"/>
                  <a:pt x="14208" y="13840"/>
                  <a:pt x="14116" y="13779"/>
                </a:cubicBezTo>
                <a:cubicBezTo>
                  <a:pt x="13973" y="13686"/>
                  <a:pt x="13963" y="13655"/>
                  <a:pt x="14049" y="13571"/>
                </a:cubicBezTo>
                <a:cubicBezTo>
                  <a:pt x="14184" y="13439"/>
                  <a:pt x="14718" y="13440"/>
                  <a:pt x="14899" y="13573"/>
                </a:cubicBezTo>
                <a:cubicBezTo>
                  <a:pt x="15031" y="13669"/>
                  <a:pt x="15038" y="13665"/>
                  <a:pt x="15036" y="13467"/>
                </a:cubicBezTo>
                <a:cubicBezTo>
                  <a:pt x="15035" y="13227"/>
                  <a:pt x="14980" y="13144"/>
                  <a:pt x="14784" y="13085"/>
                </a:cubicBezTo>
                <a:cubicBezTo>
                  <a:pt x="14669" y="13051"/>
                  <a:pt x="14660" y="13026"/>
                  <a:pt x="14736" y="12952"/>
                </a:cubicBezTo>
                <a:cubicBezTo>
                  <a:pt x="14843" y="12848"/>
                  <a:pt x="15206" y="12833"/>
                  <a:pt x="15415" y="12923"/>
                </a:cubicBezTo>
                <a:cubicBezTo>
                  <a:pt x="15592" y="13000"/>
                  <a:pt x="15677" y="12908"/>
                  <a:pt x="15574" y="12751"/>
                </a:cubicBezTo>
                <a:cubicBezTo>
                  <a:pt x="15452" y="12566"/>
                  <a:pt x="14957" y="12467"/>
                  <a:pt x="14514" y="12538"/>
                </a:cubicBezTo>
                <a:cubicBezTo>
                  <a:pt x="14230" y="12584"/>
                  <a:pt x="14113" y="12581"/>
                  <a:pt x="14057" y="12526"/>
                </a:cubicBezTo>
                <a:cubicBezTo>
                  <a:pt x="13917" y="12389"/>
                  <a:pt x="14353" y="12165"/>
                  <a:pt x="15075" y="12003"/>
                </a:cubicBezTo>
                <a:cubicBezTo>
                  <a:pt x="15368" y="11937"/>
                  <a:pt x="15536" y="11866"/>
                  <a:pt x="15552" y="11801"/>
                </a:cubicBezTo>
                <a:cubicBezTo>
                  <a:pt x="15571" y="11722"/>
                  <a:pt x="15517" y="11701"/>
                  <a:pt x="15310" y="11701"/>
                </a:cubicBezTo>
                <a:cubicBezTo>
                  <a:pt x="15004" y="11701"/>
                  <a:pt x="14379" y="11827"/>
                  <a:pt x="13946" y="11977"/>
                </a:cubicBezTo>
                <a:cubicBezTo>
                  <a:pt x="13738" y="12049"/>
                  <a:pt x="13611" y="12061"/>
                  <a:pt x="13528" y="12020"/>
                </a:cubicBezTo>
                <a:cubicBezTo>
                  <a:pt x="13231" y="11869"/>
                  <a:pt x="12224" y="12163"/>
                  <a:pt x="11794" y="12527"/>
                </a:cubicBezTo>
                <a:cubicBezTo>
                  <a:pt x="11356" y="12897"/>
                  <a:pt x="11149" y="12985"/>
                  <a:pt x="10495" y="13078"/>
                </a:cubicBezTo>
                <a:cubicBezTo>
                  <a:pt x="9631" y="13201"/>
                  <a:pt x="9328" y="13194"/>
                  <a:pt x="9233" y="13051"/>
                </a:cubicBezTo>
                <a:cubicBezTo>
                  <a:pt x="9191" y="12988"/>
                  <a:pt x="9151" y="12431"/>
                  <a:pt x="9143" y="11814"/>
                </a:cubicBezTo>
                <a:cubicBezTo>
                  <a:pt x="9130" y="10704"/>
                  <a:pt x="9128" y="10691"/>
                  <a:pt x="8945" y="10568"/>
                </a:cubicBezTo>
                <a:cubicBezTo>
                  <a:pt x="8782" y="10458"/>
                  <a:pt x="8760" y="10395"/>
                  <a:pt x="8766" y="10054"/>
                </a:cubicBezTo>
                <a:cubicBezTo>
                  <a:pt x="8770" y="9841"/>
                  <a:pt x="8786" y="9655"/>
                  <a:pt x="8802" y="9642"/>
                </a:cubicBezTo>
                <a:cubicBezTo>
                  <a:pt x="8818" y="9629"/>
                  <a:pt x="8757" y="9404"/>
                  <a:pt x="8665" y="9141"/>
                </a:cubicBezTo>
                <a:cubicBezTo>
                  <a:pt x="8518" y="8718"/>
                  <a:pt x="8505" y="8586"/>
                  <a:pt x="8556" y="8010"/>
                </a:cubicBezTo>
                <a:cubicBezTo>
                  <a:pt x="8597" y="7543"/>
                  <a:pt x="8654" y="7303"/>
                  <a:pt x="8757" y="7162"/>
                </a:cubicBezTo>
                <a:lnTo>
                  <a:pt x="8902" y="6965"/>
                </a:lnTo>
                <a:lnTo>
                  <a:pt x="8570" y="6613"/>
                </a:lnTo>
                <a:cubicBezTo>
                  <a:pt x="8121" y="6137"/>
                  <a:pt x="8269" y="5992"/>
                  <a:pt x="8922" y="6268"/>
                </a:cubicBezTo>
                <a:cubicBezTo>
                  <a:pt x="9184" y="6378"/>
                  <a:pt x="9273" y="6386"/>
                  <a:pt x="9585" y="6333"/>
                </a:cubicBezTo>
                <a:cubicBezTo>
                  <a:pt x="9795" y="6296"/>
                  <a:pt x="9976" y="6224"/>
                  <a:pt x="10020" y="6160"/>
                </a:cubicBezTo>
                <a:cubicBezTo>
                  <a:pt x="10062" y="6099"/>
                  <a:pt x="10204" y="5964"/>
                  <a:pt x="10335" y="5860"/>
                </a:cubicBezTo>
                <a:cubicBezTo>
                  <a:pt x="10466" y="5755"/>
                  <a:pt x="10584" y="5604"/>
                  <a:pt x="10598" y="5523"/>
                </a:cubicBezTo>
                <a:cubicBezTo>
                  <a:pt x="10617" y="5419"/>
                  <a:pt x="10665" y="5382"/>
                  <a:pt x="10765" y="5396"/>
                </a:cubicBezTo>
                <a:cubicBezTo>
                  <a:pt x="10843" y="5406"/>
                  <a:pt x="10998" y="5344"/>
                  <a:pt x="11111" y="5257"/>
                </a:cubicBezTo>
                <a:cubicBezTo>
                  <a:pt x="11308" y="5104"/>
                  <a:pt x="11324" y="5102"/>
                  <a:pt x="11588" y="5191"/>
                </a:cubicBezTo>
                <a:cubicBezTo>
                  <a:pt x="11939" y="5310"/>
                  <a:pt x="11964" y="5275"/>
                  <a:pt x="12006" y="4626"/>
                </a:cubicBezTo>
                <a:cubicBezTo>
                  <a:pt x="12037" y="4149"/>
                  <a:pt x="12053" y="4107"/>
                  <a:pt x="12256" y="3986"/>
                </a:cubicBezTo>
                <a:cubicBezTo>
                  <a:pt x="12375" y="3914"/>
                  <a:pt x="12472" y="3830"/>
                  <a:pt x="12472" y="3797"/>
                </a:cubicBezTo>
                <a:cubicBezTo>
                  <a:pt x="12472" y="3765"/>
                  <a:pt x="12555" y="3597"/>
                  <a:pt x="12655" y="3425"/>
                </a:cubicBezTo>
                <a:cubicBezTo>
                  <a:pt x="12756" y="3252"/>
                  <a:pt x="12862" y="2939"/>
                  <a:pt x="12892" y="2729"/>
                </a:cubicBezTo>
                <a:cubicBezTo>
                  <a:pt x="12931" y="2448"/>
                  <a:pt x="12982" y="2331"/>
                  <a:pt x="13086" y="2286"/>
                </a:cubicBezTo>
                <a:cubicBezTo>
                  <a:pt x="13257" y="2212"/>
                  <a:pt x="13267" y="2088"/>
                  <a:pt x="13110" y="1983"/>
                </a:cubicBezTo>
                <a:cubicBezTo>
                  <a:pt x="13046" y="1940"/>
                  <a:pt x="13010" y="1869"/>
                  <a:pt x="13031" y="1827"/>
                </a:cubicBezTo>
                <a:cubicBezTo>
                  <a:pt x="13103" y="1675"/>
                  <a:pt x="12388" y="1050"/>
                  <a:pt x="11341" y="352"/>
                </a:cubicBezTo>
                <a:cubicBezTo>
                  <a:pt x="11024" y="140"/>
                  <a:pt x="10625" y="34"/>
                  <a:pt x="10029" y="3"/>
                </a:cubicBezTo>
                <a:cubicBezTo>
                  <a:pt x="9946" y="-1"/>
                  <a:pt x="9863" y="-1"/>
                  <a:pt x="9779" y="3"/>
                </a:cubicBezTo>
                <a:close/>
              </a:path>
            </a:pathLst>
          </a:custGeom>
          <a:ln w="12700">
            <a:miter lim="400000"/>
          </a:ln>
          <a:effectLst>
            <a:outerShdw sx="100000" sy="100000" kx="0" ky="0" algn="b" rotWithShape="0" blurRad="431800" dist="284641" dir="3067566">
              <a:srgbClr val="000000">
                <a:alpha val="35514"/>
              </a:srgbClr>
            </a:outerShdw>
          </a:effectLst>
        </p:spPr>
      </p:pic>
      <p:sp>
        <p:nvSpPr>
          <p:cNvPr id="227" name="1 Thessalonians 1:3 (NKJV)…"/>
          <p:cNvSpPr/>
          <p:nvPr/>
        </p:nvSpPr>
        <p:spPr>
          <a:xfrm>
            <a:off x="9671670" y="4032510"/>
            <a:ext cx="13160790" cy="8596779"/>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buClr>
                <a:srgbClr val="000000"/>
              </a:buClr>
              <a:defRPr b="1" sz="8300">
                <a:solidFill>
                  <a:srgbClr val="000000"/>
                </a:solidFill>
                <a:effectLst>
                  <a:outerShdw sx="100000" sy="100000" kx="0" ky="0" algn="b" rotWithShape="0" blurRad="165100" dist="88900" dir="3180000">
                    <a:srgbClr val="000000">
                      <a:alpha val="32000"/>
                    </a:srgbClr>
                  </a:outerShdw>
                </a:effectLst>
                <a:latin typeface="Times New Roman"/>
                <a:ea typeface="Times New Roman"/>
                <a:cs typeface="Times New Roman"/>
                <a:sym typeface="Times New Roman"/>
              </a:defRPr>
            </a:pPr>
            <a:r>
              <a:t>1 Thessalonians 1:3 (NKJV) </a:t>
            </a:r>
          </a:p>
          <a:p>
            <a:pPr algn="ctr" defTabSz="821531">
              <a:lnSpc>
                <a:spcPct val="100000"/>
              </a:lnSpc>
              <a:spcBef>
                <a:spcPts val="0"/>
              </a:spcBef>
              <a:buClr>
                <a:srgbClr val="000000"/>
              </a:buClr>
              <a:defRPr sz="8300">
                <a:solidFill>
                  <a:srgbClr val="000000"/>
                </a:solidFill>
                <a:effectLst>
                  <a:outerShdw sx="100000" sy="100000" kx="0" ky="0" algn="b" rotWithShape="0" blurRad="165100" dist="88900" dir="3180000">
                    <a:srgbClr val="000000">
                      <a:alpha val="32000"/>
                    </a:srgbClr>
                  </a:outerShdw>
                </a:effectLst>
                <a:latin typeface="Times New Roman"/>
                <a:ea typeface="Times New Roman"/>
                <a:cs typeface="Times New Roman"/>
                <a:sym typeface="Times New Roman"/>
              </a:defRPr>
            </a:pPr>
            <a:r>
              <a:rPr baseline="31999"/>
              <a:t>3</a:t>
            </a:r>
            <a:r>
              <a:t> remembering without ceasing your work of faith, labor of love, and patience of hope in our Lord Jesus Christ in the sight of our God and Father,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sp>
        <p:nvSpPr>
          <p:cNvPr id="230" name="Patience reflects eschatological hope— 25 But if we hope for what we do not see, we eagerly wait for it with perseverance. (Romans 8:25)…"/>
          <p:cNvSpPr/>
          <p:nvPr/>
        </p:nvSpPr>
        <p:spPr>
          <a:xfrm>
            <a:off x="11647710" y="3730244"/>
            <a:ext cx="12226612" cy="963215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20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reflects eschatological hope—</a:t>
            </a:r>
            <a:r>
              <a:t> </a:t>
            </a:r>
            <a:r>
              <a:rPr baseline="31266">
                <a:solidFill>
                  <a:srgbClr val="000000"/>
                </a:solidFill>
                <a:uFill>
                  <a:solidFill>
                    <a:srgbClr val="000000"/>
                  </a:solidFill>
                </a:uFill>
              </a:rPr>
              <a:t>25 </a:t>
            </a:r>
            <a:r>
              <a:rPr>
                <a:solidFill>
                  <a:srgbClr val="000000"/>
                </a:solidFill>
                <a:uFill>
                  <a:solidFill>
                    <a:srgbClr val="000000"/>
                  </a:solidFill>
                </a:uFill>
              </a:rPr>
              <a:t>But if we hope for what we do not see, we eagerly wait for </a:t>
            </a:r>
            <a:r>
              <a:rPr i="1">
                <a:solidFill>
                  <a:srgbClr val="000000"/>
                </a:solidFill>
                <a:uFill>
                  <a:solidFill>
                    <a:srgbClr val="000000"/>
                  </a:solidFill>
                </a:uFill>
              </a:rPr>
              <a:t>it</a:t>
            </a:r>
            <a:r>
              <a:rPr>
                <a:solidFill>
                  <a:srgbClr val="000000"/>
                </a:solidFill>
                <a:uFill>
                  <a:solidFill>
                    <a:srgbClr val="000000"/>
                  </a:solidFill>
                </a:uFill>
              </a:rPr>
              <a:t> with perseverance. (Romans 8:25) </a:t>
            </a:r>
            <a:endParaRPr>
              <a:solidFill>
                <a:srgbClr val="000000"/>
              </a:solidFill>
              <a:uFill>
                <a:solidFill>
                  <a:srgbClr val="000000"/>
                </a:solidFill>
              </a:uFill>
            </a:endParaRPr>
          </a:p>
          <a:p>
            <a:pPr marL="685799" indent="-685799" defTabSz="821531">
              <a:lnSpc>
                <a:spcPct val="100000"/>
              </a:lnSpc>
              <a:spcBef>
                <a:spcPts val="20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This forward-looking patience sustains believers through present struggles, anchoring them in the certainty of future glory (Rom. 5:3-5). </a:t>
            </a:r>
          </a:p>
        </p:txBody>
      </p:sp>
      <p:sp>
        <p:nvSpPr>
          <p:cNvPr id="231" name="PATIENCE: PERSEVERING IN HOPE"/>
          <p:cNvSpPr txBox="1"/>
          <p:nvPr/>
        </p:nvSpPr>
        <p:spPr>
          <a:xfrm>
            <a:off x="1816776" y="2045016"/>
            <a:ext cx="20750446" cy="1346201"/>
          </a:xfrm>
          <a:prstGeom prst="rect">
            <a:avLst/>
          </a:prstGeom>
          <a:gradFill>
            <a:gsLst>
              <a:gs pos="0">
                <a:srgbClr val="942193"/>
              </a:gs>
              <a:gs pos="100000">
                <a:srgbClr val="011993"/>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4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PERSEVERING IN HOPE</a:t>
            </a:r>
          </a:p>
        </p:txBody>
      </p:sp>
      <p:pic>
        <p:nvPicPr>
          <p:cNvPr id="232" name="Image" descr="Image"/>
          <p:cNvPicPr>
            <a:picLocks noChangeAspect="1"/>
          </p:cNvPicPr>
          <p:nvPr/>
        </p:nvPicPr>
        <p:blipFill>
          <a:blip r:embed="rId4">
            <a:extLst/>
          </a:blip>
          <a:srcRect l="20032" t="8672" r="12144" b="5009"/>
          <a:stretch>
            <a:fillRect/>
          </a:stretch>
        </p:blipFill>
        <p:spPr>
          <a:xfrm>
            <a:off x="38267" y="4057644"/>
            <a:ext cx="12877501" cy="10294358"/>
          </a:xfrm>
          <a:custGeom>
            <a:avLst/>
            <a:gdLst/>
            <a:ahLst/>
            <a:cxnLst>
              <a:cxn ang="0">
                <a:pos x="wd2" y="hd2"/>
              </a:cxn>
              <a:cxn ang="5400000">
                <a:pos x="wd2" y="hd2"/>
              </a:cxn>
              <a:cxn ang="10800000">
                <a:pos x="wd2" y="hd2"/>
              </a:cxn>
              <a:cxn ang="16200000">
                <a:pos x="wd2" y="hd2"/>
              </a:cxn>
            </a:cxnLst>
            <a:rect l="0" t="0" r="r" b="b"/>
            <a:pathLst>
              <a:path w="21590" h="21598" fill="norm" stroke="1" extrusionOk="0">
                <a:moveTo>
                  <a:pt x="7343" y="0"/>
                </a:moveTo>
                <a:lnTo>
                  <a:pt x="7028" y="132"/>
                </a:lnTo>
                <a:cubicBezTo>
                  <a:pt x="6854" y="204"/>
                  <a:pt x="6704" y="262"/>
                  <a:pt x="6694" y="262"/>
                </a:cubicBezTo>
                <a:cubicBezTo>
                  <a:pt x="6684" y="262"/>
                  <a:pt x="6602" y="305"/>
                  <a:pt x="6513" y="356"/>
                </a:cubicBezTo>
                <a:cubicBezTo>
                  <a:pt x="6394" y="424"/>
                  <a:pt x="6319" y="495"/>
                  <a:pt x="6229" y="628"/>
                </a:cubicBezTo>
                <a:cubicBezTo>
                  <a:pt x="6161" y="727"/>
                  <a:pt x="6054" y="853"/>
                  <a:pt x="5990" y="907"/>
                </a:cubicBezTo>
                <a:cubicBezTo>
                  <a:pt x="5666" y="1181"/>
                  <a:pt x="5478" y="1399"/>
                  <a:pt x="5521" y="1452"/>
                </a:cubicBezTo>
                <a:cubicBezTo>
                  <a:pt x="5542" y="1479"/>
                  <a:pt x="5412" y="1684"/>
                  <a:pt x="5373" y="1684"/>
                </a:cubicBezTo>
                <a:cubicBezTo>
                  <a:pt x="5355" y="1684"/>
                  <a:pt x="5332" y="1715"/>
                  <a:pt x="5322" y="1753"/>
                </a:cubicBezTo>
                <a:cubicBezTo>
                  <a:pt x="5313" y="1791"/>
                  <a:pt x="5256" y="1886"/>
                  <a:pt x="5197" y="1966"/>
                </a:cubicBezTo>
                <a:cubicBezTo>
                  <a:pt x="5077" y="2128"/>
                  <a:pt x="5002" y="2296"/>
                  <a:pt x="4958" y="2504"/>
                </a:cubicBezTo>
                <a:cubicBezTo>
                  <a:pt x="4935" y="2608"/>
                  <a:pt x="4886" y="2696"/>
                  <a:pt x="4763" y="2849"/>
                </a:cubicBezTo>
                <a:cubicBezTo>
                  <a:pt x="4602" y="3051"/>
                  <a:pt x="4599" y="3058"/>
                  <a:pt x="4611" y="3193"/>
                </a:cubicBezTo>
                <a:cubicBezTo>
                  <a:pt x="4621" y="3304"/>
                  <a:pt x="4613" y="3346"/>
                  <a:pt x="4570" y="3405"/>
                </a:cubicBezTo>
                <a:cubicBezTo>
                  <a:pt x="4511" y="3484"/>
                  <a:pt x="3860" y="3816"/>
                  <a:pt x="3822" y="3786"/>
                </a:cubicBezTo>
                <a:cubicBezTo>
                  <a:pt x="3784" y="3757"/>
                  <a:pt x="3498" y="3890"/>
                  <a:pt x="3357" y="4003"/>
                </a:cubicBezTo>
                <a:cubicBezTo>
                  <a:pt x="3286" y="4059"/>
                  <a:pt x="3195" y="4116"/>
                  <a:pt x="3154" y="4129"/>
                </a:cubicBezTo>
                <a:cubicBezTo>
                  <a:pt x="3113" y="4142"/>
                  <a:pt x="3049" y="4181"/>
                  <a:pt x="3011" y="4214"/>
                </a:cubicBezTo>
                <a:cubicBezTo>
                  <a:pt x="2974" y="4248"/>
                  <a:pt x="2930" y="4275"/>
                  <a:pt x="2916" y="4275"/>
                </a:cubicBezTo>
                <a:cubicBezTo>
                  <a:pt x="2901" y="4275"/>
                  <a:pt x="2852" y="4314"/>
                  <a:pt x="2806" y="4362"/>
                </a:cubicBezTo>
                <a:cubicBezTo>
                  <a:pt x="2724" y="4450"/>
                  <a:pt x="2556" y="4559"/>
                  <a:pt x="2505" y="4559"/>
                </a:cubicBezTo>
                <a:cubicBezTo>
                  <a:pt x="2479" y="4559"/>
                  <a:pt x="2366" y="4662"/>
                  <a:pt x="2279" y="4764"/>
                </a:cubicBezTo>
                <a:cubicBezTo>
                  <a:pt x="2257" y="4790"/>
                  <a:pt x="2221" y="4812"/>
                  <a:pt x="2198" y="4812"/>
                </a:cubicBezTo>
                <a:cubicBezTo>
                  <a:pt x="2133" y="4812"/>
                  <a:pt x="1972" y="5036"/>
                  <a:pt x="1814" y="5345"/>
                </a:cubicBezTo>
                <a:cubicBezTo>
                  <a:pt x="1671" y="5627"/>
                  <a:pt x="1250" y="6146"/>
                  <a:pt x="1100" y="6224"/>
                </a:cubicBezTo>
                <a:cubicBezTo>
                  <a:pt x="1032" y="6260"/>
                  <a:pt x="742" y="6592"/>
                  <a:pt x="742" y="6634"/>
                </a:cubicBezTo>
                <a:cubicBezTo>
                  <a:pt x="742" y="6639"/>
                  <a:pt x="763" y="6672"/>
                  <a:pt x="790" y="6705"/>
                </a:cubicBezTo>
                <a:cubicBezTo>
                  <a:pt x="841" y="6769"/>
                  <a:pt x="843" y="6763"/>
                  <a:pt x="632" y="7272"/>
                </a:cubicBezTo>
                <a:cubicBezTo>
                  <a:pt x="606" y="7334"/>
                  <a:pt x="584" y="7434"/>
                  <a:pt x="584" y="7496"/>
                </a:cubicBezTo>
                <a:cubicBezTo>
                  <a:pt x="584" y="7557"/>
                  <a:pt x="556" y="7728"/>
                  <a:pt x="522" y="7876"/>
                </a:cubicBezTo>
                <a:cubicBezTo>
                  <a:pt x="424" y="8296"/>
                  <a:pt x="364" y="8725"/>
                  <a:pt x="363" y="8998"/>
                </a:cubicBezTo>
                <a:cubicBezTo>
                  <a:pt x="363" y="9085"/>
                  <a:pt x="357" y="9199"/>
                  <a:pt x="350" y="9251"/>
                </a:cubicBezTo>
                <a:cubicBezTo>
                  <a:pt x="344" y="9303"/>
                  <a:pt x="327" y="9478"/>
                  <a:pt x="313" y="9641"/>
                </a:cubicBezTo>
                <a:cubicBezTo>
                  <a:pt x="298" y="9803"/>
                  <a:pt x="281" y="9948"/>
                  <a:pt x="274" y="9963"/>
                </a:cubicBezTo>
                <a:cubicBezTo>
                  <a:pt x="242" y="10028"/>
                  <a:pt x="232" y="11502"/>
                  <a:pt x="262" y="11746"/>
                </a:cubicBezTo>
                <a:cubicBezTo>
                  <a:pt x="299" y="12050"/>
                  <a:pt x="314" y="13294"/>
                  <a:pt x="284" y="13627"/>
                </a:cubicBezTo>
                <a:cubicBezTo>
                  <a:pt x="228" y="14248"/>
                  <a:pt x="186" y="14623"/>
                  <a:pt x="128" y="15000"/>
                </a:cubicBezTo>
                <a:cubicBezTo>
                  <a:pt x="38" y="15575"/>
                  <a:pt x="38" y="15570"/>
                  <a:pt x="16" y="16502"/>
                </a:cubicBezTo>
                <a:cubicBezTo>
                  <a:pt x="-10" y="17625"/>
                  <a:pt x="-9" y="17698"/>
                  <a:pt x="45" y="17826"/>
                </a:cubicBezTo>
                <a:cubicBezTo>
                  <a:pt x="74" y="17895"/>
                  <a:pt x="99" y="18058"/>
                  <a:pt x="114" y="18284"/>
                </a:cubicBezTo>
                <a:cubicBezTo>
                  <a:pt x="127" y="18476"/>
                  <a:pt x="161" y="18747"/>
                  <a:pt x="189" y="18884"/>
                </a:cubicBezTo>
                <a:cubicBezTo>
                  <a:pt x="222" y="19045"/>
                  <a:pt x="234" y="19176"/>
                  <a:pt x="223" y="19253"/>
                </a:cubicBezTo>
                <a:cubicBezTo>
                  <a:pt x="208" y="19365"/>
                  <a:pt x="233" y="19479"/>
                  <a:pt x="317" y="19674"/>
                </a:cubicBezTo>
                <a:cubicBezTo>
                  <a:pt x="331" y="19707"/>
                  <a:pt x="345" y="19773"/>
                  <a:pt x="348" y="19821"/>
                </a:cubicBezTo>
                <a:cubicBezTo>
                  <a:pt x="360" y="20046"/>
                  <a:pt x="665" y="20404"/>
                  <a:pt x="1209" y="20832"/>
                </a:cubicBezTo>
                <a:cubicBezTo>
                  <a:pt x="1479" y="21044"/>
                  <a:pt x="1600" y="21191"/>
                  <a:pt x="1600" y="21307"/>
                </a:cubicBezTo>
                <a:cubicBezTo>
                  <a:pt x="1600" y="21417"/>
                  <a:pt x="1805" y="21551"/>
                  <a:pt x="2039" y="21595"/>
                </a:cubicBezTo>
                <a:cubicBezTo>
                  <a:pt x="2066" y="21600"/>
                  <a:pt x="2141" y="21599"/>
                  <a:pt x="2207" y="21593"/>
                </a:cubicBezTo>
                <a:lnTo>
                  <a:pt x="2327" y="21582"/>
                </a:lnTo>
                <a:lnTo>
                  <a:pt x="2337" y="21451"/>
                </a:lnTo>
                <a:cubicBezTo>
                  <a:pt x="2343" y="21379"/>
                  <a:pt x="2336" y="21272"/>
                  <a:pt x="2322" y="21214"/>
                </a:cubicBezTo>
                <a:cubicBezTo>
                  <a:pt x="2287" y="21069"/>
                  <a:pt x="2370" y="20874"/>
                  <a:pt x="2572" y="20623"/>
                </a:cubicBezTo>
                <a:lnTo>
                  <a:pt x="2727" y="20432"/>
                </a:lnTo>
                <a:lnTo>
                  <a:pt x="6285" y="20424"/>
                </a:lnTo>
                <a:cubicBezTo>
                  <a:pt x="13160" y="20411"/>
                  <a:pt x="13579" y="20407"/>
                  <a:pt x="13625" y="20359"/>
                </a:cubicBezTo>
                <a:cubicBezTo>
                  <a:pt x="13666" y="20317"/>
                  <a:pt x="13684" y="20134"/>
                  <a:pt x="13651" y="20094"/>
                </a:cubicBezTo>
                <a:cubicBezTo>
                  <a:pt x="13642" y="20083"/>
                  <a:pt x="13637" y="19941"/>
                  <a:pt x="13639" y="19780"/>
                </a:cubicBezTo>
                <a:cubicBezTo>
                  <a:pt x="13644" y="19468"/>
                  <a:pt x="13604" y="19249"/>
                  <a:pt x="13477" y="18890"/>
                </a:cubicBezTo>
                <a:cubicBezTo>
                  <a:pt x="13440" y="18784"/>
                  <a:pt x="13408" y="18619"/>
                  <a:pt x="13398" y="18483"/>
                </a:cubicBezTo>
                <a:cubicBezTo>
                  <a:pt x="13389" y="18358"/>
                  <a:pt x="13361" y="18184"/>
                  <a:pt x="13335" y="18097"/>
                </a:cubicBezTo>
                <a:cubicBezTo>
                  <a:pt x="13282" y="17920"/>
                  <a:pt x="13162" y="17242"/>
                  <a:pt x="13161" y="17109"/>
                </a:cubicBezTo>
                <a:cubicBezTo>
                  <a:pt x="13160" y="17061"/>
                  <a:pt x="13143" y="16966"/>
                  <a:pt x="13122" y="16896"/>
                </a:cubicBezTo>
                <a:cubicBezTo>
                  <a:pt x="13099" y="16817"/>
                  <a:pt x="13076" y="16562"/>
                  <a:pt x="13062" y="16217"/>
                </a:cubicBezTo>
                <a:cubicBezTo>
                  <a:pt x="13040" y="15685"/>
                  <a:pt x="13004" y="15403"/>
                  <a:pt x="12923" y="15113"/>
                </a:cubicBezTo>
                <a:cubicBezTo>
                  <a:pt x="12901" y="15038"/>
                  <a:pt x="12884" y="14928"/>
                  <a:pt x="12884" y="14868"/>
                </a:cubicBezTo>
                <a:cubicBezTo>
                  <a:pt x="12884" y="14808"/>
                  <a:pt x="12856" y="14698"/>
                  <a:pt x="12821" y="14624"/>
                </a:cubicBezTo>
                <a:cubicBezTo>
                  <a:pt x="12728" y="14424"/>
                  <a:pt x="12704" y="14241"/>
                  <a:pt x="12684" y="13577"/>
                </a:cubicBezTo>
                <a:cubicBezTo>
                  <a:pt x="12675" y="13247"/>
                  <a:pt x="12658" y="12959"/>
                  <a:pt x="12648" y="12939"/>
                </a:cubicBezTo>
                <a:cubicBezTo>
                  <a:pt x="12638" y="12918"/>
                  <a:pt x="12626" y="12628"/>
                  <a:pt x="12621" y="12293"/>
                </a:cubicBezTo>
                <a:cubicBezTo>
                  <a:pt x="12612" y="11664"/>
                  <a:pt x="12573" y="11307"/>
                  <a:pt x="12491" y="11103"/>
                </a:cubicBezTo>
                <a:cubicBezTo>
                  <a:pt x="12450" y="11002"/>
                  <a:pt x="12451" y="10973"/>
                  <a:pt x="12492" y="10613"/>
                </a:cubicBezTo>
                <a:cubicBezTo>
                  <a:pt x="12565" y="9980"/>
                  <a:pt x="12577" y="9809"/>
                  <a:pt x="12588" y="9304"/>
                </a:cubicBezTo>
                <a:cubicBezTo>
                  <a:pt x="12600" y="8820"/>
                  <a:pt x="12578" y="8565"/>
                  <a:pt x="12519" y="8476"/>
                </a:cubicBezTo>
                <a:cubicBezTo>
                  <a:pt x="12438" y="8357"/>
                  <a:pt x="12394" y="8019"/>
                  <a:pt x="12418" y="7700"/>
                </a:cubicBezTo>
                <a:cubicBezTo>
                  <a:pt x="12438" y="7434"/>
                  <a:pt x="12472" y="7385"/>
                  <a:pt x="12564" y="7490"/>
                </a:cubicBezTo>
                <a:cubicBezTo>
                  <a:pt x="12594" y="7525"/>
                  <a:pt x="12662" y="7562"/>
                  <a:pt x="12714" y="7574"/>
                </a:cubicBezTo>
                <a:cubicBezTo>
                  <a:pt x="12767" y="7586"/>
                  <a:pt x="12884" y="7662"/>
                  <a:pt x="12976" y="7744"/>
                </a:cubicBezTo>
                <a:cubicBezTo>
                  <a:pt x="13199" y="7943"/>
                  <a:pt x="13260" y="7992"/>
                  <a:pt x="13360" y="8049"/>
                </a:cubicBezTo>
                <a:cubicBezTo>
                  <a:pt x="13406" y="8075"/>
                  <a:pt x="13478" y="8132"/>
                  <a:pt x="13519" y="8176"/>
                </a:cubicBezTo>
                <a:cubicBezTo>
                  <a:pt x="13561" y="8220"/>
                  <a:pt x="13610" y="8256"/>
                  <a:pt x="13629" y="8256"/>
                </a:cubicBezTo>
                <a:cubicBezTo>
                  <a:pt x="13647" y="8256"/>
                  <a:pt x="13717" y="8310"/>
                  <a:pt x="13784" y="8377"/>
                </a:cubicBezTo>
                <a:cubicBezTo>
                  <a:pt x="13851" y="8443"/>
                  <a:pt x="13986" y="8561"/>
                  <a:pt x="14084" y="8639"/>
                </a:cubicBezTo>
                <a:cubicBezTo>
                  <a:pt x="14357" y="8859"/>
                  <a:pt x="14530" y="9013"/>
                  <a:pt x="14844" y="9316"/>
                </a:cubicBezTo>
                <a:cubicBezTo>
                  <a:pt x="15086" y="9550"/>
                  <a:pt x="15620" y="9935"/>
                  <a:pt x="15869" y="10055"/>
                </a:cubicBezTo>
                <a:cubicBezTo>
                  <a:pt x="16179" y="10206"/>
                  <a:pt x="16434" y="10372"/>
                  <a:pt x="16513" y="10477"/>
                </a:cubicBezTo>
                <a:cubicBezTo>
                  <a:pt x="16555" y="10533"/>
                  <a:pt x="16614" y="10663"/>
                  <a:pt x="16645" y="10767"/>
                </a:cubicBezTo>
                <a:cubicBezTo>
                  <a:pt x="16699" y="10953"/>
                  <a:pt x="16700" y="10968"/>
                  <a:pt x="16669" y="11557"/>
                </a:cubicBezTo>
                <a:cubicBezTo>
                  <a:pt x="16633" y="12268"/>
                  <a:pt x="16634" y="13263"/>
                  <a:pt x="16672" y="13706"/>
                </a:cubicBezTo>
                <a:cubicBezTo>
                  <a:pt x="16687" y="13879"/>
                  <a:pt x="16709" y="14142"/>
                  <a:pt x="16721" y="14290"/>
                </a:cubicBezTo>
                <a:cubicBezTo>
                  <a:pt x="16732" y="14438"/>
                  <a:pt x="16756" y="14658"/>
                  <a:pt x="16773" y="14780"/>
                </a:cubicBezTo>
                <a:cubicBezTo>
                  <a:pt x="16815" y="15092"/>
                  <a:pt x="16845" y="17891"/>
                  <a:pt x="16807" y="18028"/>
                </a:cubicBezTo>
                <a:cubicBezTo>
                  <a:pt x="16792" y="18084"/>
                  <a:pt x="16772" y="18347"/>
                  <a:pt x="16765" y="18612"/>
                </a:cubicBezTo>
                <a:lnTo>
                  <a:pt x="16752" y="19095"/>
                </a:lnTo>
                <a:lnTo>
                  <a:pt x="16655" y="19203"/>
                </a:lnTo>
                <a:cubicBezTo>
                  <a:pt x="16559" y="19309"/>
                  <a:pt x="16433" y="19376"/>
                  <a:pt x="16327" y="19376"/>
                </a:cubicBezTo>
                <a:cubicBezTo>
                  <a:pt x="16248" y="19376"/>
                  <a:pt x="16090" y="19465"/>
                  <a:pt x="15985" y="19569"/>
                </a:cubicBezTo>
                <a:cubicBezTo>
                  <a:pt x="15935" y="19619"/>
                  <a:pt x="15878" y="19661"/>
                  <a:pt x="15858" y="19661"/>
                </a:cubicBezTo>
                <a:cubicBezTo>
                  <a:pt x="15806" y="19661"/>
                  <a:pt x="15762" y="19726"/>
                  <a:pt x="15762" y="19804"/>
                </a:cubicBezTo>
                <a:cubicBezTo>
                  <a:pt x="15762" y="19841"/>
                  <a:pt x="15740" y="19897"/>
                  <a:pt x="15712" y="19929"/>
                </a:cubicBezTo>
                <a:cubicBezTo>
                  <a:pt x="15680" y="19965"/>
                  <a:pt x="15661" y="20027"/>
                  <a:pt x="15661" y="20095"/>
                </a:cubicBezTo>
                <a:cubicBezTo>
                  <a:pt x="15661" y="20155"/>
                  <a:pt x="15643" y="20300"/>
                  <a:pt x="15620" y="20418"/>
                </a:cubicBezTo>
                <a:cubicBezTo>
                  <a:pt x="15569" y="20682"/>
                  <a:pt x="15594" y="20877"/>
                  <a:pt x="15679" y="20877"/>
                </a:cubicBezTo>
                <a:cubicBezTo>
                  <a:pt x="15708" y="20877"/>
                  <a:pt x="15753" y="20900"/>
                  <a:pt x="15778" y="20928"/>
                </a:cubicBezTo>
                <a:cubicBezTo>
                  <a:pt x="15851" y="21008"/>
                  <a:pt x="16008" y="21031"/>
                  <a:pt x="16113" y="20978"/>
                </a:cubicBezTo>
                <a:cubicBezTo>
                  <a:pt x="16304" y="20882"/>
                  <a:pt x="16461" y="20829"/>
                  <a:pt x="16570" y="20824"/>
                </a:cubicBezTo>
                <a:cubicBezTo>
                  <a:pt x="16633" y="20821"/>
                  <a:pt x="16703" y="20805"/>
                  <a:pt x="16727" y="20787"/>
                </a:cubicBezTo>
                <a:cubicBezTo>
                  <a:pt x="16757" y="20763"/>
                  <a:pt x="16822" y="20765"/>
                  <a:pt x="16954" y="20797"/>
                </a:cubicBezTo>
                <a:cubicBezTo>
                  <a:pt x="17055" y="20821"/>
                  <a:pt x="17189" y="20844"/>
                  <a:pt x="17252" y="20849"/>
                </a:cubicBezTo>
                <a:cubicBezTo>
                  <a:pt x="17410" y="20861"/>
                  <a:pt x="17538" y="20905"/>
                  <a:pt x="17622" y="20979"/>
                </a:cubicBezTo>
                <a:cubicBezTo>
                  <a:pt x="17661" y="21013"/>
                  <a:pt x="17778" y="21098"/>
                  <a:pt x="17882" y="21168"/>
                </a:cubicBezTo>
                <a:cubicBezTo>
                  <a:pt x="17987" y="21238"/>
                  <a:pt x="18131" y="21341"/>
                  <a:pt x="18203" y="21398"/>
                </a:cubicBezTo>
                <a:cubicBezTo>
                  <a:pt x="18347" y="21511"/>
                  <a:pt x="18362" y="21511"/>
                  <a:pt x="18713" y="21418"/>
                </a:cubicBezTo>
                <a:cubicBezTo>
                  <a:pt x="18815" y="21390"/>
                  <a:pt x="18912" y="21379"/>
                  <a:pt x="18927" y="21391"/>
                </a:cubicBezTo>
                <a:cubicBezTo>
                  <a:pt x="18943" y="21404"/>
                  <a:pt x="19086" y="21423"/>
                  <a:pt x="19246" y="21434"/>
                </a:cubicBezTo>
                <a:cubicBezTo>
                  <a:pt x="19405" y="21444"/>
                  <a:pt x="19586" y="21470"/>
                  <a:pt x="19647" y="21490"/>
                </a:cubicBezTo>
                <a:cubicBezTo>
                  <a:pt x="19731" y="21518"/>
                  <a:pt x="19778" y="21518"/>
                  <a:pt x="19847" y="21490"/>
                </a:cubicBezTo>
                <a:cubicBezTo>
                  <a:pt x="19978" y="21436"/>
                  <a:pt x="20297" y="21445"/>
                  <a:pt x="20457" y="21508"/>
                </a:cubicBezTo>
                <a:cubicBezTo>
                  <a:pt x="20534" y="21538"/>
                  <a:pt x="20608" y="21561"/>
                  <a:pt x="20622" y="21558"/>
                </a:cubicBezTo>
                <a:cubicBezTo>
                  <a:pt x="20636" y="21556"/>
                  <a:pt x="20743" y="21550"/>
                  <a:pt x="20861" y="21543"/>
                </a:cubicBezTo>
                <a:cubicBezTo>
                  <a:pt x="21075" y="21533"/>
                  <a:pt x="21195" y="21496"/>
                  <a:pt x="21227" y="21432"/>
                </a:cubicBezTo>
                <a:cubicBezTo>
                  <a:pt x="21236" y="21413"/>
                  <a:pt x="21280" y="21398"/>
                  <a:pt x="21324" y="21398"/>
                </a:cubicBezTo>
                <a:cubicBezTo>
                  <a:pt x="21368" y="21398"/>
                  <a:pt x="21446" y="21384"/>
                  <a:pt x="21497" y="21366"/>
                </a:cubicBezTo>
                <a:lnTo>
                  <a:pt x="21590" y="21334"/>
                </a:lnTo>
                <a:lnTo>
                  <a:pt x="21581" y="21044"/>
                </a:lnTo>
                <a:cubicBezTo>
                  <a:pt x="21572" y="20742"/>
                  <a:pt x="21546" y="20672"/>
                  <a:pt x="21441" y="20672"/>
                </a:cubicBezTo>
                <a:cubicBezTo>
                  <a:pt x="21418" y="20672"/>
                  <a:pt x="21347" y="20621"/>
                  <a:pt x="21283" y="20560"/>
                </a:cubicBezTo>
                <a:cubicBezTo>
                  <a:pt x="21210" y="20490"/>
                  <a:pt x="21119" y="20438"/>
                  <a:pt x="21039" y="20419"/>
                </a:cubicBezTo>
                <a:cubicBezTo>
                  <a:pt x="20969" y="20403"/>
                  <a:pt x="20878" y="20368"/>
                  <a:pt x="20837" y="20341"/>
                </a:cubicBezTo>
                <a:cubicBezTo>
                  <a:pt x="20796" y="20315"/>
                  <a:pt x="20742" y="20293"/>
                  <a:pt x="20716" y="20293"/>
                </a:cubicBezTo>
                <a:cubicBezTo>
                  <a:pt x="20691" y="20293"/>
                  <a:pt x="20659" y="20280"/>
                  <a:pt x="20646" y="20264"/>
                </a:cubicBezTo>
                <a:cubicBezTo>
                  <a:pt x="20633" y="20248"/>
                  <a:pt x="20548" y="20203"/>
                  <a:pt x="20457" y="20165"/>
                </a:cubicBezTo>
                <a:cubicBezTo>
                  <a:pt x="20367" y="20128"/>
                  <a:pt x="20235" y="20063"/>
                  <a:pt x="20165" y="20021"/>
                </a:cubicBezTo>
                <a:cubicBezTo>
                  <a:pt x="20094" y="19980"/>
                  <a:pt x="20023" y="19945"/>
                  <a:pt x="20006" y="19945"/>
                </a:cubicBezTo>
                <a:cubicBezTo>
                  <a:pt x="19990" y="19945"/>
                  <a:pt x="19934" y="19911"/>
                  <a:pt x="19882" y="19870"/>
                </a:cubicBezTo>
                <a:cubicBezTo>
                  <a:pt x="19734" y="19753"/>
                  <a:pt x="19479" y="19598"/>
                  <a:pt x="19435" y="19598"/>
                </a:cubicBezTo>
                <a:cubicBezTo>
                  <a:pt x="19363" y="19598"/>
                  <a:pt x="19058" y="19384"/>
                  <a:pt x="18977" y="19277"/>
                </a:cubicBezTo>
                <a:cubicBezTo>
                  <a:pt x="18903" y="19179"/>
                  <a:pt x="18896" y="19151"/>
                  <a:pt x="18883" y="18886"/>
                </a:cubicBezTo>
                <a:cubicBezTo>
                  <a:pt x="18859" y="18388"/>
                  <a:pt x="18831" y="18186"/>
                  <a:pt x="18781" y="18115"/>
                </a:cubicBezTo>
                <a:cubicBezTo>
                  <a:pt x="18754" y="18078"/>
                  <a:pt x="18734" y="18006"/>
                  <a:pt x="18735" y="17951"/>
                </a:cubicBezTo>
                <a:cubicBezTo>
                  <a:pt x="18737" y="17895"/>
                  <a:pt x="18714" y="17811"/>
                  <a:pt x="18683" y="17758"/>
                </a:cubicBezTo>
                <a:cubicBezTo>
                  <a:pt x="18628" y="17665"/>
                  <a:pt x="18627" y="17665"/>
                  <a:pt x="18678" y="17612"/>
                </a:cubicBezTo>
                <a:cubicBezTo>
                  <a:pt x="18705" y="17584"/>
                  <a:pt x="18743" y="17496"/>
                  <a:pt x="18760" y="17418"/>
                </a:cubicBezTo>
                <a:cubicBezTo>
                  <a:pt x="18832" y="17092"/>
                  <a:pt x="18947" y="16473"/>
                  <a:pt x="18968" y="16296"/>
                </a:cubicBezTo>
                <a:cubicBezTo>
                  <a:pt x="18981" y="16192"/>
                  <a:pt x="19014" y="15964"/>
                  <a:pt x="19043" y="15791"/>
                </a:cubicBezTo>
                <a:cubicBezTo>
                  <a:pt x="19071" y="15617"/>
                  <a:pt x="19112" y="15299"/>
                  <a:pt x="19133" y="15084"/>
                </a:cubicBezTo>
                <a:cubicBezTo>
                  <a:pt x="19155" y="14869"/>
                  <a:pt x="19189" y="14613"/>
                  <a:pt x="19209" y="14515"/>
                </a:cubicBezTo>
                <a:cubicBezTo>
                  <a:pt x="19257" y="14284"/>
                  <a:pt x="19295" y="12708"/>
                  <a:pt x="19268" y="12079"/>
                </a:cubicBezTo>
                <a:cubicBezTo>
                  <a:pt x="19257" y="11827"/>
                  <a:pt x="19240" y="11343"/>
                  <a:pt x="19231" y="11004"/>
                </a:cubicBezTo>
                <a:lnTo>
                  <a:pt x="19215" y="10388"/>
                </a:lnTo>
                <a:lnTo>
                  <a:pt x="19095" y="9930"/>
                </a:lnTo>
                <a:cubicBezTo>
                  <a:pt x="19030" y="9678"/>
                  <a:pt x="18968" y="9425"/>
                  <a:pt x="18960" y="9367"/>
                </a:cubicBezTo>
                <a:cubicBezTo>
                  <a:pt x="18951" y="9310"/>
                  <a:pt x="18915" y="9217"/>
                  <a:pt x="18880" y="9159"/>
                </a:cubicBezTo>
                <a:cubicBezTo>
                  <a:pt x="18846" y="9102"/>
                  <a:pt x="18817" y="9035"/>
                  <a:pt x="18817" y="9011"/>
                </a:cubicBezTo>
                <a:cubicBezTo>
                  <a:pt x="18817" y="8987"/>
                  <a:pt x="18794" y="8924"/>
                  <a:pt x="18766" y="8872"/>
                </a:cubicBezTo>
                <a:cubicBezTo>
                  <a:pt x="18738" y="8820"/>
                  <a:pt x="18716" y="8751"/>
                  <a:pt x="18716" y="8720"/>
                </a:cubicBezTo>
                <a:cubicBezTo>
                  <a:pt x="18716" y="8688"/>
                  <a:pt x="18648" y="8563"/>
                  <a:pt x="18564" y="8442"/>
                </a:cubicBezTo>
                <a:cubicBezTo>
                  <a:pt x="18481" y="8321"/>
                  <a:pt x="18413" y="8207"/>
                  <a:pt x="18413" y="8188"/>
                </a:cubicBezTo>
                <a:cubicBezTo>
                  <a:pt x="18413" y="8168"/>
                  <a:pt x="18397" y="8136"/>
                  <a:pt x="18379" y="8117"/>
                </a:cubicBezTo>
                <a:cubicBezTo>
                  <a:pt x="18360" y="8097"/>
                  <a:pt x="18272" y="7968"/>
                  <a:pt x="18183" y="7830"/>
                </a:cubicBezTo>
                <a:cubicBezTo>
                  <a:pt x="17839" y="7294"/>
                  <a:pt x="16988" y="6258"/>
                  <a:pt x="16686" y="6008"/>
                </a:cubicBezTo>
                <a:cubicBezTo>
                  <a:pt x="16593" y="5931"/>
                  <a:pt x="16549" y="5866"/>
                  <a:pt x="16504" y="5740"/>
                </a:cubicBezTo>
                <a:cubicBezTo>
                  <a:pt x="16457" y="5606"/>
                  <a:pt x="16423" y="5559"/>
                  <a:pt x="16337" y="5504"/>
                </a:cubicBezTo>
                <a:cubicBezTo>
                  <a:pt x="16278" y="5466"/>
                  <a:pt x="16173" y="5366"/>
                  <a:pt x="16103" y="5282"/>
                </a:cubicBezTo>
                <a:cubicBezTo>
                  <a:pt x="16034" y="5199"/>
                  <a:pt x="15947" y="5094"/>
                  <a:pt x="15910" y="5050"/>
                </a:cubicBezTo>
                <a:cubicBezTo>
                  <a:pt x="15874" y="5006"/>
                  <a:pt x="15831" y="4970"/>
                  <a:pt x="15816" y="4970"/>
                </a:cubicBezTo>
                <a:cubicBezTo>
                  <a:pt x="15801" y="4970"/>
                  <a:pt x="15755" y="4931"/>
                  <a:pt x="15713" y="4883"/>
                </a:cubicBezTo>
                <a:cubicBezTo>
                  <a:pt x="15575" y="4725"/>
                  <a:pt x="15031" y="4215"/>
                  <a:pt x="14889" y="4110"/>
                </a:cubicBezTo>
                <a:cubicBezTo>
                  <a:pt x="14848" y="4080"/>
                  <a:pt x="14787" y="4027"/>
                  <a:pt x="14752" y="3991"/>
                </a:cubicBezTo>
                <a:cubicBezTo>
                  <a:pt x="14717" y="3955"/>
                  <a:pt x="14645" y="3921"/>
                  <a:pt x="14592" y="3915"/>
                </a:cubicBezTo>
                <a:cubicBezTo>
                  <a:pt x="14528" y="3908"/>
                  <a:pt x="14470" y="3872"/>
                  <a:pt x="14416" y="3809"/>
                </a:cubicBezTo>
                <a:cubicBezTo>
                  <a:pt x="14372" y="3756"/>
                  <a:pt x="14302" y="3692"/>
                  <a:pt x="14260" y="3665"/>
                </a:cubicBezTo>
                <a:cubicBezTo>
                  <a:pt x="14143" y="3591"/>
                  <a:pt x="14028" y="3419"/>
                  <a:pt x="14010" y="3291"/>
                </a:cubicBezTo>
                <a:cubicBezTo>
                  <a:pt x="13997" y="3198"/>
                  <a:pt x="13965" y="3149"/>
                  <a:pt x="13849" y="3038"/>
                </a:cubicBezTo>
                <a:cubicBezTo>
                  <a:pt x="13770" y="2963"/>
                  <a:pt x="13674" y="2876"/>
                  <a:pt x="13636" y="2846"/>
                </a:cubicBezTo>
                <a:cubicBezTo>
                  <a:pt x="13597" y="2816"/>
                  <a:pt x="13566" y="2769"/>
                  <a:pt x="13566" y="2742"/>
                </a:cubicBezTo>
                <a:cubicBezTo>
                  <a:pt x="13566" y="2714"/>
                  <a:pt x="13517" y="2667"/>
                  <a:pt x="13452" y="2632"/>
                </a:cubicBezTo>
                <a:cubicBezTo>
                  <a:pt x="13390" y="2599"/>
                  <a:pt x="13338" y="2559"/>
                  <a:pt x="13338" y="2544"/>
                </a:cubicBezTo>
                <a:cubicBezTo>
                  <a:pt x="13338" y="2529"/>
                  <a:pt x="13222" y="2441"/>
                  <a:pt x="13080" y="2349"/>
                </a:cubicBezTo>
                <a:cubicBezTo>
                  <a:pt x="12937" y="2256"/>
                  <a:pt x="12789" y="2147"/>
                  <a:pt x="12750" y="2106"/>
                </a:cubicBezTo>
                <a:cubicBezTo>
                  <a:pt x="12710" y="2065"/>
                  <a:pt x="12665" y="2032"/>
                  <a:pt x="12648" y="2032"/>
                </a:cubicBezTo>
                <a:cubicBezTo>
                  <a:pt x="12631" y="2032"/>
                  <a:pt x="12572" y="2003"/>
                  <a:pt x="12517" y="1968"/>
                </a:cubicBezTo>
                <a:cubicBezTo>
                  <a:pt x="12462" y="1933"/>
                  <a:pt x="12404" y="1911"/>
                  <a:pt x="12387" y="1919"/>
                </a:cubicBezTo>
                <a:cubicBezTo>
                  <a:pt x="12370" y="1927"/>
                  <a:pt x="12324" y="1914"/>
                  <a:pt x="12286" y="1888"/>
                </a:cubicBezTo>
                <a:cubicBezTo>
                  <a:pt x="12247" y="1863"/>
                  <a:pt x="12181" y="1843"/>
                  <a:pt x="12138" y="1843"/>
                </a:cubicBezTo>
                <a:cubicBezTo>
                  <a:pt x="12085" y="1843"/>
                  <a:pt x="12038" y="1813"/>
                  <a:pt x="11988" y="1748"/>
                </a:cubicBezTo>
                <a:cubicBezTo>
                  <a:pt x="11948" y="1696"/>
                  <a:pt x="11925" y="1653"/>
                  <a:pt x="11936" y="1653"/>
                </a:cubicBezTo>
                <a:cubicBezTo>
                  <a:pt x="11948" y="1653"/>
                  <a:pt x="11939" y="1626"/>
                  <a:pt x="11915" y="1593"/>
                </a:cubicBezTo>
                <a:cubicBezTo>
                  <a:pt x="11885" y="1552"/>
                  <a:pt x="11820" y="1527"/>
                  <a:pt x="11703" y="1511"/>
                </a:cubicBezTo>
                <a:cubicBezTo>
                  <a:pt x="11610" y="1499"/>
                  <a:pt x="11473" y="1455"/>
                  <a:pt x="11400" y="1413"/>
                </a:cubicBezTo>
                <a:cubicBezTo>
                  <a:pt x="11295" y="1353"/>
                  <a:pt x="11224" y="1336"/>
                  <a:pt x="11059" y="1336"/>
                </a:cubicBezTo>
                <a:cubicBezTo>
                  <a:pt x="10945" y="1335"/>
                  <a:pt x="10738" y="1320"/>
                  <a:pt x="10600" y="1302"/>
                </a:cubicBezTo>
                <a:cubicBezTo>
                  <a:pt x="10461" y="1284"/>
                  <a:pt x="10248" y="1259"/>
                  <a:pt x="10128" y="1247"/>
                </a:cubicBezTo>
                <a:lnTo>
                  <a:pt x="9909" y="1226"/>
                </a:lnTo>
                <a:lnTo>
                  <a:pt x="9761" y="1028"/>
                </a:lnTo>
                <a:cubicBezTo>
                  <a:pt x="9680" y="920"/>
                  <a:pt x="9595" y="831"/>
                  <a:pt x="9572" y="831"/>
                </a:cubicBezTo>
                <a:cubicBezTo>
                  <a:pt x="9549" y="831"/>
                  <a:pt x="9465" y="732"/>
                  <a:pt x="9384" y="612"/>
                </a:cubicBezTo>
                <a:cubicBezTo>
                  <a:pt x="9239" y="396"/>
                  <a:pt x="9146" y="319"/>
                  <a:pt x="8871" y="178"/>
                </a:cubicBezTo>
                <a:cubicBezTo>
                  <a:pt x="8803" y="144"/>
                  <a:pt x="8715" y="124"/>
                  <a:pt x="8651" y="131"/>
                </a:cubicBezTo>
                <a:cubicBezTo>
                  <a:pt x="8587" y="137"/>
                  <a:pt x="8478" y="115"/>
                  <a:pt x="8382" y="75"/>
                </a:cubicBezTo>
                <a:cubicBezTo>
                  <a:pt x="8244" y="18"/>
                  <a:pt x="8157" y="7"/>
                  <a:pt x="7782" y="3"/>
                </a:cubicBezTo>
                <a:lnTo>
                  <a:pt x="7343"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0">
                                            <p:txEl>
                                              <p:pRg st="1" end="1"/>
                                            </p:txEl>
                                          </p:spTgt>
                                        </p:tgtEl>
                                        <p:attrNameLst>
                                          <p:attrName>style.visibility</p:attrName>
                                        </p:attrNameLst>
                                      </p:cBhvr>
                                      <p:to>
                                        <p:strVal val="visible"/>
                                      </p:to>
                                    </p:set>
                                    <p:animEffect filter="fade" transition="in">
                                      <p:cBhvr>
                                        <p:cTn id="7" dur="500"/>
                                        <p:tgtEl>
                                          <p:spTgt spid="23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8.png" descr="image8.png"/>
          <p:cNvPicPr>
            <a:picLocks noChangeAspect="0"/>
          </p:cNvPicPr>
          <p:nvPr/>
        </p:nvPicPr>
        <p:blipFill>
          <a:blip r:embed="rId2">
            <a:extLst/>
          </a:blip>
          <a:stretch>
            <a:fillRect/>
          </a:stretch>
        </p:blipFill>
        <p:spPr>
          <a:xfrm>
            <a:off x="165271" y="1834721"/>
            <a:ext cx="7321432" cy="11812650"/>
          </a:xfrm>
          <a:prstGeom prst="rect">
            <a:avLst/>
          </a:prstGeom>
          <a:effectLst>
            <a:outerShdw sx="100000" sy="100000" kx="0" ky="0" algn="b" rotWithShape="0" blurRad="88900" dist="88900" dir="5400000">
              <a:srgbClr val="000000"/>
            </a:outerShdw>
          </a:effectLst>
        </p:spPr>
      </p:pic>
      <p:pic>
        <p:nvPicPr>
          <p:cNvPr id="235" name="pasted-movie.png" descr="pasted-movie.png"/>
          <p:cNvPicPr>
            <a:picLocks noChangeAspect="1"/>
          </p:cNvPicPr>
          <p:nvPr/>
        </p:nvPicPr>
        <p:blipFill>
          <a:blip r:embed="rId3">
            <a:extLst/>
          </a:blip>
          <a:stretch>
            <a:fillRect/>
          </a:stretch>
        </p:blipFill>
        <p:spPr>
          <a:xfrm>
            <a:off x="1611335" y="-40477"/>
            <a:ext cx="21161330" cy="2338885"/>
          </a:xfrm>
          <a:prstGeom prst="rect">
            <a:avLst/>
          </a:prstGeom>
          <a:ln w="12700">
            <a:miter lim="400000"/>
          </a:ln>
        </p:spPr>
      </p:pic>
      <p:sp>
        <p:nvSpPr>
          <p:cNvPr id="236" name="PATIENCE: PERSEVERING IN HOPE"/>
          <p:cNvSpPr txBox="1"/>
          <p:nvPr/>
        </p:nvSpPr>
        <p:spPr>
          <a:xfrm>
            <a:off x="1816776" y="2045016"/>
            <a:ext cx="20750446" cy="1346201"/>
          </a:xfrm>
          <a:prstGeom prst="rect">
            <a:avLst/>
          </a:prstGeom>
          <a:gradFill>
            <a:gsLst>
              <a:gs pos="0">
                <a:srgbClr val="942193"/>
              </a:gs>
              <a:gs pos="100000">
                <a:srgbClr val="011993"/>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4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PERSEVERING IN HOPE</a:t>
            </a:r>
          </a:p>
        </p:txBody>
      </p:sp>
      <p:sp>
        <p:nvSpPr>
          <p:cNvPr id="237" name="So, patience involves actively waiting on God’s promises, rather than falling for Satan’s offer of immediate pseudo satisfaction,  (2 Corinthians 4:16-5:5; 1 John 2:15-17; Psalm 27:14).…"/>
          <p:cNvSpPr/>
          <p:nvPr/>
        </p:nvSpPr>
        <p:spPr>
          <a:xfrm>
            <a:off x="8392679" y="3896121"/>
            <a:ext cx="15837095" cy="9200358"/>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2000"/>
              </a:spcBef>
              <a:buClr>
                <a:srgbClr val="941100"/>
              </a:buClr>
              <a:buSzPct val="80000"/>
              <a:buFont typeface="Wingdings 2"/>
              <a:buBlip>
                <a:blip r:embed="rId4"/>
              </a:buBlip>
              <a:defRPr sz="7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So, patience involves actively waiting on God’s promises, rather than falling for Satan’s offer of immediate pseudo satisfaction,  (2 Corinthians 4:16-5:5; 1 John 2:15-17; Psalm 27:14). </a:t>
            </a:r>
            <a:endParaRPr>
              <a:solidFill>
                <a:srgbClr val="000000"/>
              </a:solidFill>
              <a:uFill>
                <a:solidFill>
                  <a:srgbClr val="000000"/>
                </a:solidFill>
              </a:uFill>
            </a:endParaRPr>
          </a:p>
          <a:p>
            <a:pPr marL="685799" indent="-685799" defTabSz="821531">
              <a:lnSpc>
                <a:spcPct val="100000"/>
              </a:lnSpc>
              <a:spcBef>
                <a:spcPts val="2000"/>
              </a:spcBef>
              <a:buClr>
                <a:srgbClr val="941100"/>
              </a:buClr>
              <a:buSzPct val="80000"/>
              <a:buFont typeface="Wingdings 2"/>
              <a:buBlip>
                <a:blip r:embed="rId4"/>
              </a:buBlip>
              <a:defRPr sz="7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This hope stands upon our faith, (Hebrews 11:1).</a:t>
            </a:r>
          </a:p>
        </p:txBody>
      </p:sp>
      <p:sp>
        <p:nvSpPr>
          <p:cNvPr id="238" name="Luke 8:15 (NKJV)  15 But the ones that fell on the good ground are those who, having heard the word with a noble and good heart, keep it and bear fruit with patience."/>
          <p:cNvSpPr/>
          <p:nvPr/>
        </p:nvSpPr>
        <p:spPr>
          <a:xfrm>
            <a:off x="512304" y="6697715"/>
            <a:ext cx="6627366" cy="6478284"/>
          </a:xfrm>
          <a:prstGeom prst="rect">
            <a:avLst/>
          </a:prstGeom>
          <a:ln w="12700"/>
          <a:effectLst>
            <a:outerShdw sx="100000" sy="100000" kx="0" ky="0" algn="b" rotWithShape="0" blurRad="431800" dist="284641" dir="3067566">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buClr>
                <a:srgbClr val="000000"/>
              </a:buClr>
              <a:defRPr sz="5500">
                <a:solidFill>
                  <a:srgbClr val="FFFFFF"/>
                </a:solidFill>
                <a:effectLst>
                  <a:outerShdw sx="100000" sy="100000" kx="0" ky="0" algn="b" rotWithShape="0" blurRad="127000" dist="88900" dir="3180000">
                    <a:srgbClr val="000000"/>
                  </a:outerShdw>
                </a:effectLst>
                <a:latin typeface="Times New Roman"/>
                <a:ea typeface="Times New Roman"/>
                <a:cs typeface="Times New Roman"/>
                <a:sym typeface="Times New Roman"/>
              </a:defRPr>
            </a:pPr>
            <a:r>
              <a:rPr b="1">
                <a:uFill>
                  <a:solidFill>
                    <a:srgbClr val="000000"/>
                  </a:solidFill>
                </a:uFill>
              </a:rPr>
              <a:t>Luke 8:15 (NKJV) </a:t>
            </a:r>
            <a:br>
              <a:rPr>
                <a:uFill>
                  <a:solidFill>
                    <a:srgbClr val="000000"/>
                  </a:solidFill>
                </a:uFill>
              </a:rPr>
            </a:br>
            <a:r>
              <a:rPr baseline="30981">
                <a:uFill>
                  <a:solidFill>
                    <a:srgbClr val="000000"/>
                  </a:solidFill>
                </a:uFill>
              </a:rPr>
              <a:t>15 </a:t>
            </a:r>
            <a:r>
              <a:rPr>
                <a:uFill>
                  <a:solidFill>
                    <a:srgbClr val="CE1C00"/>
                  </a:solidFill>
                </a:uFill>
              </a:rPr>
              <a:t>But the ones </a:t>
            </a:r>
            <a:r>
              <a:rPr i="1">
                <a:uFill>
                  <a:solidFill>
                    <a:srgbClr val="CE1C00"/>
                  </a:solidFill>
                </a:uFill>
              </a:rPr>
              <a:t>that</a:t>
            </a:r>
            <a:r>
              <a:rPr>
                <a:uFill>
                  <a:solidFill>
                    <a:srgbClr val="CE1C00"/>
                  </a:solidFill>
                </a:uFill>
              </a:rPr>
              <a:t> fell on the good ground are those who</a:t>
            </a:r>
            <a:r>
              <a:rPr>
                <a:uFill>
                  <a:solidFill>
                    <a:srgbClr val="000000"/>
                  </a:solidFill>
                </a:uFill>
              </a:rPr>
              <a:t>, </a:t>
            </a:r>
            <a:r>
              <a:rPr>
                <a:uFill>
                  <a:solidFill>
                    <a:srgbClr val="CE1C00"/>
                  </a:solidFill>
                </a:uFill>
              </a:rPr>
              <a:t>having heard the word with a noble and good heart</a:t>
            </a:r>
            <a:r>
              <a:rPr>
                <a:uFill>
                  <a:solidFill>
                    <a:srgbClr val="000000"/>
                  </a:solidFill>
                </a:uFill>
              </a:rPr>
              <a:t>, </a:t>
            </a:r>
            <a:r>
              <a:rPr>
                <a:uFill>
                  <a:solidFill>
                    <a:srgbClr val="CE1C00"/>
                  </a:solidFill>
                </a:uFill>
              </a:rPr>
              <a:t>keep </a:t>
            </a:r>
            <a:r>
              <a:rPr i="1">
                <a:uFill>
                  <a:solidFill>
                    <a:srgbClr val="CE1C00"/>
                  </a:solidFill>
                </a:uFill>
              </a:rPr>
              <a:t>it</a:t>
            </a:r>
            <a:r>
              <a:rPr>
                <a:uFill>
                  <a:solidFill>
                    <a:srgbClr val="CE1C00"/>
                  </a:solidFill>
                </a:uFill>
              </a:rPr>
              <a:t> and bear fruit with patience</a:t>
            </a:r>
            <a:r>
              <a:rPr>
                <a:uFill>
                  <a:solidFill>
                    <a:srgbClr val="000000"/>
                  </a:solidFill>
                </a:uFill>
              </a:rP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7">
                                            <p:txEl>
                                              <p:pRg st="1" end="1"/>
                                            </p:txEl>
                                          </p:spTgt>
                                        </p:tgtEl>
                                        <p:attrNameLst>
                                          <p:attrName>style.visibility</p:attrName>
                                        </p:attrNameLst>
                                      </p:cBhvr>
                                      <p:to>
                                        <p:strVal val="visible"/>
                                      </p:to>
                                    </p:set>
                                    <p:animEffect filter="fade" transition="in">
                                      <p:cBhvr>
                                        <p:cTn id="7" dur="500"/>
                                        <p:tgtEl>
                                          <p:spTgt spid="23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PATIENCE: LOVE SUFFERS LONG"/>
          <p:cNvSpPr txBox="1"/>
          <p:nvPr/>
        </p:nvSpPr>
        <p:spPr>
          <a:xfrm>
            <a:off x="700823" y="2107348"/>
            <a:ext cx="22982354" cy="1397001"/>
          </a:xfrm>
          <a:prstGeom prst="rect">
            <a:avLst/>
          </a:prstGeom>
          <a:gradFill>
            <a:gsLst>
              <a:gs pos="0">
                <a:srgbClr val="FF2F92"/>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LOVE SUFFERS LONG</a:t>
            </a:r>
          </a:p>
        </p:txBody>
      </p:sp>
      <p:pic>
        <p:nvPicPr>
          <p:cNvPr id="241"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sp>
        <p:nvSpPr>
          <p:cNvPr id="242" name="Christians are called to forbear with others’ flaws as God forbears with ours (Exodus 34:6)…"/>
          <p:cNvSpPr/>
          <p:nvPr/>
        </p:nvSpPr>
        <p:spPr>
          <a:xfrm>
            <a:off x="9186886" y="4109392"/>
            <a:ext cx="15019191" cy="8895558"/>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2000"/>
              </a:spcBef>
              <a:buClr>
                <a:srgbClr val="941100"/>
              </a:buClr>
              <a:buSzPct val="80000"/>
              <a:buFont typeface="Wingdings 2"/>
              <a:buBlip>
                <a:blip r:embed="rId3"/>
              </a:buBlip>
              <a:defRPr sz="69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Christians are called to forbear with others’ flaws as God forbears with ours (Exodus 34:6) </a:t>
            </a:r>
            <a:endParaRPr>
              <a:solidFill>
                <a:srgbClr val="000000"/>
              </a:solidFill>
              <a:uFill>
                <a:solidFill>
                  <a:srgbClr val="000000"/>
                </a:solidFill>
              </a:uFill>
            </a:endParaRPr>
          </a:p>
          <a:p>
            <a:pPr marL="685799" indent="-685799" defTabSz="821531">
              <a:lnSpc>
                <a:spcPct val="100000"/>
              </a:lnSpc>
              <a:spcBef>
                <a:spcPts val="2000"/>
              </a:spcBef>
              <a:buClr>
                <a:srgbClr val="941100"/>
              </a:buClr>
              <a:buSzPct val="80000"/>
              <a:buFont typeface="Wingdings 2"/>
              <a:buBlip>
                <a:blip r:embed="rId3"/>
              </a:buBlip>
              <a:defRPr sz="69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Jesus modeled this in His interactions with His disciples, patiently teaching them despite their frequent misunderstandings (e.g., Mark 8:17-21; John 13:1-17).</a:t>
            </a:r>
          </a:p>
        </p:txBody>
      </p:sp>
      <p:grpSp>
        <p:nvGrpSpPr>
          <p:cNvPr id="245" name="Image"/>
          <p:cNvGrpSpPr/>
          <p:nvPr/>
        </p:nvGrpSpPr>
        <p:grpSpPr>
          <a:xfrm>
            <a:off x="314499" y="4052434"/>
            <a:ext cx="8595245" cy="9516419"/>
            <a:chOff x="0" y="0"/>
            <a:chExt cx="8595243" cy="9516417"/>
          </a:xfrm>
        </p:grpSpPr>
        <p:pic>
          <p:nvPicPr>
            <p:cNvPr id="244" name="Image" descr="Image"/>
            <p:cNvPicPr>
              <a:picLocks noChangeAspect="1"/>
            </p:cNvPicPr>
            <p:nvPr/>
          </p:nvPicPr>
          <p:blipFill>
            <a:blip r:embed="rId4">
              <a:extLst/>
            </a:blip>
            <a:srcRect l="31243" t="0" r="8100" b="0"/>
            <a:stretch>
              <a:fillRect/>
            </a:stretch>
          </p:blipFill>
          <p:spPr>
            <a:xfrm>
              <a:off x="215900" y="139700"/>
              <a:ext cx="8163444" cy="8957618"/>
            </a:xfrm>
            <a:prstGeom prst="rect">
              <a:avLst/>
            </a:prstGeom>
            <a:ln>
              <a:noFill/>
            </a:ln>
            <a:effectLst/>
          </p:spPr>
        </p:pic>
        <p:pic>
          <p:nvPicPr>
            <p:cNvPr id="243" name="Image" descr="Image"/>
            <p:cNvPicPr>
              <a:picLocks noChangeAspect="0"/>
            </p:cNvPicPr>
            <p:nvPr/>
          </p:nvPicPr>
          <p:blipFill>
            <a:blip r:embed="rId5">
              <a:extLst/>
            </a:blip>
            <a:stretch>
              <a:fillRect/>
            </a:stretch>
          </p:blipFill>
          <p:spPr>
            <a:xfrm>
              <a:off x="0" y="-1"/>
              <a:ext cx="8595244" cy="951641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2">
                                            <p:txEl>
                                              <p:pRg st="1" end="1"/>
                                            </p:txEl>
                                          </p:spTgt>
                                        </p:tgtEl>
                                        <p:attrNameLst>
                                          <p:attrName>style.visibility</p:attrName>
                                        </p:attrNameLst>
                                      </p:cBhvr>
                                      <p:to>
                                        <p:strVal val="visible"/>
                                      </p:to>
                                    </p:set>
                                    <p:animEffect filter="fade" transition="in">
                                      <p:cBhvr>
                                        <p:cTn id="7" dur="500"/>
                                        <p:tgtEl>
                                          <p:spTgt spid="24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PATIENCE: LOVE SUFFERS LONG"/>
          <p:cNvSpPr txBox="1"/>
          <p:nvPr/>
        </p:nvSpPr>
        <p:spPr>
          <a:xfrm>
            <a:off x="700823" y="2107348"/>
            <a:ext cx="22982354" cy="1397001"/>
          </a:xfrm>
          <a:prstGeom prst="rect">
            <a:avLst/>
          </a:prstGeom>
          <a:gradFill>
            <a:gsLst>
              <a:gs pos="0">
                <a:srgbClr val="FF2F92"/>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LOVE SUFFERS LONG</a:t>
            </a:r>
          </a:p>
        </p:txBody>
      </p:sp>
      <p:pic>
        <p:nvPicPr>
          <p:cNvPr id="248"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grpSp>
        <p:nvGrpSpPr>
          <p:cNvPr id="251" name="Image"/>
          <p:cNvGrpSpPr/>
          <p:nvPr/>
        </p:nvGrpSpPr>
        <p:grpSpPr>
          <a:xfrm>
            <a:off x="314499" y="4052434"/>
            <a:ext cx="8595245" cy="9516419"/>
            <a:chOff x="0" y="0"/>
            <a:chExt cx="8595243" cy="9516417"/>
          </a:xfrm>
        </p:grpSpPr>
        <p:pic>
          <p:nvPicPr>
            <p:cNvPr id="250" name="Image" descr="Image"/>
            <p:cNvPicPr>
              <a:picLocks noChangeAspect="1"/>
            </p:cNvPicPr>
            <p:nvPr/>
          </p:nvPicPr>
          <p:blipFill>
            <a:blip r:embed="rId3">
              <a:extLst/>
            </a:blip>
            <a:srcRect l="31243" t="0" r="8100" b="0"/>
            <a:stretch>
              <a:fillRect/>
            </a:stretch>
          </p:blipFill>
          <p:spPr>
            <a:xfrm>
              <a:off x="215900" y="139700"/>
              <a:ext cx="8163444" cy="8957618"/>
            </a:xfrm>
            <a:prstGeom prst="rect">
              <a:avLst/>
            </a:prstGeom>
            <a:ln>
              <a:noFill/>
            </a:ln>
            <a:effectLst/>
          </p:spPr>
        </p:pic>
        <p:pic>
          <p:nvPicPr>
            <p:cNvPr id="249" name="Image" descr="Image"/>
            <p:cNvPicPr>
              <a:picLocks noChangeAspect="0"/>
            </p:cNvPicPr>
            <p:nvPr/>
          </p:nvPicPr>
          <p:blipFill>
            <a:blip r:embed="rId4">
              <a:extLst/>
            </a:blip>
            <a:stretch>
              <a:fillRect/>
            </a:stretch>
          </p:blipFill>
          <p:spPr>
            <a:xfrm>
              <a:off x="0" y="-1"/>
              <a:ext cx="8595244" cy="9516419"/>
            </a:xfrm>
            <a:prstGeom prst="rect">
              <a:avLst/>
            </a:prstGeom>
            <a:effectLst/>
          </p:spPr>
        </p:pic>
      </p:grpSp>
      <p:sp>
        <p:nvSpPr>
          <p:cNvPr id="252" name="Ephesians 4:1–2 (NKJV)…"/>
          <p:cNvSpPr txBox="1"/>
          <p:nvPr/>
        </p:nvSpPr>
        <p:spPr>
          <a:xfrm>
            <a:off x="9150953" y="4012843"/>
            <a:ext cx="14778468" cy="8502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4:1–2 (NKJV) </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1</a:t>
            </a:r>
            <a:r>
              <a:t> I, therefore, the prisoner of the Lord, beseech you to walk worthy of the calling with which you were called, </a:t>
            </a:r>
            <a:r>
              <a:rPr baseline="31999"/>
              <a:t>2</a:t>
            </a:r>
            <a:r>
              <a:t> with all lowliness and gentleness, with longsuffering, bearing with one another in love,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PATIENCE: LOVE SUFFERS LONG"/>
          <p:cNvSpPr txBox="1"/>
          <p:nvPr/>
        </p:nvSpPr>
        <p:spPr>
          <a:xfrm>
            <a:off x="700823" y="2107348"/>
            <a:ext cx="22982354" cy="1397001"/>
          </a:xfrm>
          <a:prstGeom prst="rect">
            <a:avLst/>
          </a:prstGeom>
          <a:gradFill>
            <a:gsLst>
              <a:gs pos="0">
                <a:srgbClr val="FF2F92"/>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LOVE SUFFERS LONG</a:t>
            </a:r>
          </a:p>
        </p:txBody>
      </p:sp>
      <p:pic>
        <p:nvPicPr>
          <p:cNvPr id="255"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sp>
        <p:nvSpPr>
          <p:cNvPr id="256" name="Ephesians 4:2 (NKJV)…"/>
          <p:cNvSpPr txBox="1"/>
          <p:nvPr/>
        </p:nvSpPr>
        <p:spPr>
          <a:xfrm>
            <a:off x="7331190" y="4083933"/>
            <a:ext cx="9721621" cy="90330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4:2 (NKJV)</a:t>
            </a:r>
          </a:p>
          <a:p>
            <a:pPr algn="ctr" defTabSz="457200">
              <a:lnSpc>
                <a:spcPct val="100000"/>
              </a:lnSpc>
              <a:spcBef>
                <a:spcPts val="0"/>
              </a:spcBef>
              <a:defRPr sz="8800">
                <a:solidFill>
                  <a:srgbClr val="000000"/>
                </a:solidFill>
                <a:latin typeface="Times New Roman"/>
                <a:ea typeface="Times New Roman"/>
                <a:cs typeface="Times New Roman"/>
                <a:sym typeface="Times New Roman"/>
              </a:defRPr>
            </a:pPr>
            <a:r>
              <a:rPr baseline="31999"/>
              <a:t>2</a:t>
            </a:r>
            <a:r>
              <a:t> with all lowliness and gentleness, with </a:t>
            </a:r>
            <a:r>
              <a:rPr>
                <a:solidFill>
                  <a:srgbClr val="FFFFFF"/>
                </a:solidFill>
              </a:rPr>
              <a:t>longsuffering</a:t>
            </a:r>
            <a:r>
              <a:t>, </a:t>
            </a:r>
            <a:r>
              <a:rPr>
                <a:solidFill>
                  <a:srgbClr val="FFFFFF"/>
                </a:solidFill>
              </a:rPr>
              <a:t>bearing</a:t>
            </a:r>
            <a:r>
              <a:t> with one another in love, </a:t>
            </a:r>
          </a:p>
        </p:txBody>
      </p:sp>
      <p:sp>
        <p:nvSpPr>
          <p:cNvPr id="257" name="anechomai (ἀνέχομαι, 430) to endure patiently (Mounce)"/>
          <p:cNvSpPr txBox="1"/>
          <p:nvPr/>
        </p:nvSpPr>
        <p:spPr>
          <a:xfrm>
            <a:off x="16921959" y="4278942"/>
            <a:ext cx="7315201" cy="3832697"/>
          </a:xfrm>
          <a:prstGeom prst="rect">
            <a:avLst/>
          </a:prstGeom>
          <a:solidFill>
            <a:schemeClr val="accent4">
              <a:hueOff val="-97363"/>
              <a:satOff val="5290"/>
              <a:lumOff val="-16717"/>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6000">
                <a:solidFill>
                  <a:srgbClr val="FFFFFF"/>
                </a:solidFill>
                <a:latin typeface="Century Gothic"/>
                <a:ea typeface="Century Gothic"/>
                <a:cs typeface="Century Gothic"/>
                <a:sym typeface="Century Gothic"/>
              </a:defRPr>
            </a:pPr>
            <a:r>
              <a:rPr i="1"/>
              <a:t>anechomai</a:t>
            </a:r>
            <a:r>
              <a:t> (ἀνέχομαι, 430) to endure patiently (Mounce) </a:t>
            </a:r>
          </a:p>
        </p:txBody>
      </p:sp>
      <p:sp>
        <p:nvSpPr>
          <p:cNvPr id="258" name="ἀνέχομαιa; ἀνοχή, ῆς f: to be patient with, in the sense of enduring           (Lou Nida)"/>
          <p:cNvSpPr txBox="1"/>
          <p:nvPr/>
        </p:nvSpPr>
        <p:spPr>
          <a:xfrm>
            <a:off x="16921959" y="8139455"/>
            <a:ext cx="7315201" cy="4782494"/>
          </a:xfrm>
          <a:prstGeom prst="rect">
            <a:avLst/>
          </a:prstGeom>
          <a:solidFill>
            <a:schemeClr val="accent4">
              <a:hueOff val="-97363"/>
              <a:satOff val="5290"/>
              <a:lumOff val="-16717"/>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6000">
                <a:solidFill>
                  <a:srgbClr val="FFFFFF"/>
                </a:solidFill>
                <a:latin typeface="Century Gothic"/>
                <a:ea typeface="Century Gothic"/>
                <a:cs typeface="Century Gothic"/>
                <a:sym typeface="Century Gothic"/>
              </a:defRPr>
            </a:pPr>
            <a:r>
              <a:rPr b="1"/>
              <a:t>ἀνέχομαι</a:t>
            </a:r>
            <a:r>
              <a:rPr baseline="31999"/>
              <a:t>a</a:t>
            </a:r>
            <a:r>
              <a:t>; </a:t>
            </a:r>
            <a:r>
              <a:rPr b="1"/>
              <a:t>ἀνοχή</a:t>
            </a:r>
            <a:r>
              <a:t>,</a:t>
            </a:r>
            <a:r>
              <a:rPr b="1"/>
              <a:t> ῆς </a:t>
            </a:r>
            <a:r>
              <a:rPr i="1"/>
              <a:t>f</a:t>
            </a:r>
            <a:r>
              <a:t>: to be patient with, in the sense of enduring           (Lou Nida)</a:t>
            </a:r>
          </a:p>
        </p:txBody>
      </p:sp>
      <p:sp>
        <p:nvSpPr>
          <p:cNvPr id="259" name="a state of emotional calm in the face of provocation or misfortune and without complaint or irritation—‘patience.’              (Lou Nida)"/>
          <p:cNvSpPr txBox="1"/>
          <p:nvPr/>
        </p:nvSpPr>
        <p:spPr>
          <a:xfrm>
            <a:off x="461203" y="4377695"/>
            <a:ext cx="6851085" cy="84455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6000">
                <a:solidFill>
                  <a:srgbClr val="FFFFFF"/>
                </a:solidFill>
                <a:latin typeface="Century Gothic"/>
                <a:ea typeface="Century Gothic"/>
                <a:cs typeface="Century Gothic"/>
                <a:sym typeface="Century Gothic"/>
              </a:defRPr>
            </a:lvl1pPr>
          </a:lstStyle>
          <a:p>
            <a:pPr/>
            <a:r>
              <a:t>a state of emotional calm in the face of provocation or misfortune and without complaint or irritation—‘patience.’              (Lou Nida)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Cha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PATIENCE: LOVE SUFFERS LONG"/>
          <p:cNvSpPr txBox="1"/>
          <p:nvPr/>
        </p:nvSpPr>
        <p:spPr>
          <a:xfrm>
            <a:off x="700823" y="2107348"/>
            <a:ext cx="22982354" cy="1397001"/>
          </a:xfrm>
          <a:prstGeom prst="rect">
            <a:avLst/>
          </a:prstGeom>
          <a:gradFill>
            <a:gsLst>
              <a:gs pos="0">
                <a:srgbClr val="FF2F92"/>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LOVE SUFFERS LONG</a:t>
            </a:r>
          </a:p>
        </p:txBody>
      </p:sp>
      <p:pic>
        <p:nvPicPr>
          <p:cNvPr id="262"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grpSp>
        <p:nvGrpSpPr>
          <p:cNvPr id="265" name="Image"/>
          <p:cNvGrpSpPr/>
          <p:nvPr/>
        </p:nvGrpSpPr>
        <p:grpSpPr>
          <a:xfrm>
            <a:off x="314499" y="4052434"/>
            <a:ext cx="8595245" cy="9516419"/>
            <a:chOff x="0" y="0"/>
            <a:chExt cx="8595243" cy="9516417"/>
          </a:xfrm>
        </p:grpSpPr>
        <p:pic>
          <p:nvPicPr>
            <p:cNvPr id="264" name="Image" descr="Image"/>
            <p:cNvPicPr>
              <a:picLocks noChangeAspect="1"/>
            </p:cNvPicPr>
            <p:nvPr/>
          </p:nvPicPr>
          <p:blipFill>
            <a:blip r:embed="rId3">
              <a:extLst/>
            </a:blip>
            <a:srcRect l="31243" t="0" r="8100" b="0"/>
            <a:stretch>
              <a:fillRect/>
            </a:stretch>
          </p:blipFill>
          <p:spPr>
            <a:xfrm>
              <a:off x="215900" y="139700"/>
              <a:ext cx="8163444" cy="8957618"/>
            </a:xfrm>
            <a:prstGeom prst="rect">
              <a:avLst/>
            </a:prstGeom>
            <a:ln>
              <a:noFill/>
            </a:ln>
            <a:effectLst/>
          </p:spPr>
        </p:pic>
        <p:pic>
          <p:nvPicPr>
            <p:cNvPr id="263" name="Image" descr="Image"/>
            <p:cNvPicPr>
              <a:picLocks noChangeAspect="0"/>
            </p:cNvPicPr>
            <p:nvPr/>
          </p:nvPicPr>
          <p:blipFill>
            <a:blip r:embed="rId4">
              <a:extLst/>
            </a:blip>
            <a:stretch>
              <a:fillRect/>
            </a:stretch>
          </p:blipFill>
          <p:spPr>
            <a:xfrm>
              <a:off x="0" y="-1"/>
              <a:ext cx="8595244" cy="9516419"/>
            </a:xfrm>
            <a:prstGeom prst="rect">
              <a:avLst/>
            </a:prstGeom>
            <a:effectLst/>
          </p:spPr>
        </p:pic>
      </p:grpSp>
      <p:sp>
        <p:nvSpPr>
          <p:cNvPr id="266" name="Colossians 3:12–14 (NKJV)…"/>
          <p:cNvSpPr txBox="1"/>
          <p:nvPr/>
        </p:nvSpPr>
        <p:spPr>
          <a:xfrm>
            <a:off x="9150953" y="4012843"/>
            <a:ext cx="14778468" cy="88681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Colossians 3:12–14 (NKJV) </a:t>
            </a:r>
          </a:p>
          <a:p>
            <a:pPr algn="ctr" defTabSz="457200">
              <a:lnSpc>
                <a:spcPct val="100000"/>
              </a:lnSpc>
              <a:spcBef>
                <a:spcPts val="0"/>
              </a:spcBef>
              <a:defRPr>
                <a:solidFill>
                  <a:srgbClr val="000000"/>
                </a:solidFill>
                <a:latin typeface="Times New Roman"/>
                <a:ea typeface="Times New Roman"/>
                <a:cs typeface="Times New Roman"/>
                <a:sym typeface="Times New Roman"/>
              </a:defRPr>
            </a:pPr>
            <a:r>
              <a:rPr baseline="31999"/>
              <a:t>12</a:t>
            </a:r>
            <a:r>
              <a:t> Therefore, as </a:t>
            </a:r>
            <a:r>
              <a:rPr i="1"/>
              <a:t>the</a:t>
            </a:r>
            <a:r>
              <a:t> elect of God, holy and beloved, put on tender mercies, kindness, humility, meekness, longsuffering; </a:t>
            </a:r>
            <a:r>
              <a:rPr baseline="31999"/>
              <a:t>13</a:t>
            </a:r>
            <a:r>
              <a:t> bearing with one another, and forgiving one another, if anyone has a complaint against another; even as Christ forgave you, so you also </a:t>
            </a:r>
            <a:r>
              <a:rPr i="1"/>
              <a:t>must do</a:t>
            </a:r>
            <a:r>
              <a:t>. </a:t>
            </a:r>
            <a:r>
              <a:rPr baseline="31999"/>
              <a:t>14</a:t>
            </a:r>
            <a:r>
              <a:t> But above all these things put on love, which is the bond of perfection.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PATIENCE: LOVE SUFFERS LONG"/>
          <p:cNvSpPr txBox="1"/>
          <p:nvPr/>
        </p:nvSpPr>
        <p:spPr>
          <a:xfrm>
            <a:off x="700823" y="2107348"/>
            <a:ext cx="22982354" cy="1397001"/>
          </a:xfrm>
          <a:prstGeom prst="rect">
            <a:avLst/>
          </a:prstGeom>
          <a:gradFill>
            <a:gsLst>
              <a:gs pos="0">
                <a:srgbClr val="FF2F92"/>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LOVE SUFFERS LONG</a:t>
            </a:r>
          </a:p>
        </p:txBody>
      </p:sp>
      <p:pic>
        <p:nvPicPr>
          <p:cNvPr id="269"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grpSp>
        <p:nvGrpSpPr>
          <p:cNvPr id="272" name="Image"/>
          <p:cNvGrpSpPr/>
          <p:nvPr/>
        </p:nvGrpSpPr>
        <p:grpSpPr>
          <a:xfrm>
            <a:off x="314499" y="4052434"/>
            <a:ext cx="8595245" cy="9516419"/>
            <a:chOff x="0" y="0"/>
            <a:chExt cx="8595243" cy="9516417"/>
          </a:xfrm>
        </p:grpSpPr>
        <p:pic>
          <p:nvPicPr>
            <p:cNvPr id="271" name="Image" descr="Image"/>
            <p:cNvPicPr>
              <a:picLocks noChangeAspect="1"/>
            </p:cNvPicPr>
            <p:nvPr/>
          </p:nvPicPr>
          <p:blipFill>
            <a:blip r:embed="rId3">
              <a:extLst/>
            </a:blip>
            <a:srcRect l="31243" t="0" r="8100" b="0"/>
            <a:stretch>
              <a:fillRect/>
            </a:stretch>
          </p:blipFill>
          <p:spPr>
            <a:xfrm>
              <a:off x="215900" y="139700"/>
              <a:ext cx="8163444" cy="8957618"/>
            </a:xfrm>
            <a:prstGeom prst="rect">
              <a:avLst/>
            </a:prstGeom>
            <a:ln>
              <a:noFill/>
            </a:ln>
            <a:effectLst/>
          </p:spPr>
        </p:pic>
        <p:pic>
          <p:nvPicPr>
            <p:cNvPr id="270" name="Image" descr="Image"/>
            <p:cNvPicPr>
              <a:picLocks noChangeAspect="0"/>
            </p:cNvPicPr>
            <p:nvPr/>
          </p:nvPicPr>
          <p:blipFill>
            <a:blip r:embed="rId4">
              <a:extLst/>
            </a:blip>
            <a:stretch>
              <a:fillRect/>
            </a:stretch>
          </p:blipFill>
          <p:spPr>
            <a:xfrm>
              <a:off x="0" y="-1"/>
              <a:ext cx="8595244" cy="9516419"/>
            </a:xfrm>
            <a:prstGeom prst="rect">
              <a:avLst/>
            </a:prstGeom>
            <a:effectLst/>
          </p:spPr>
        </p:pic>
      </p:grpSp>
      <p:sp>
        <p:nvSpPr>
          <p:cNvPr id="273" name="1 Thessalonians 5:14–15 (NKJV)…"/>
          <p:cNvSpPr txBox="1"/>
          <p:nvPr/>
        </p:nvSpPr>
        <p:spPr>
          <a:xfrm>
            <a:off x="9150953" y="4448835"/>
            <a:ext cx="14778468" cy="87236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200">
                <a:solidFill>
                  <a:srgbClr val="000000"/>
                </a:solidFill>
                <a:latin typeface="Times New Roman"/>
                <a:ea typeface="Times New Roman"/>
                <a:cs typeface="Times New Roman"/>
                <a:sym typeface="Times New Roman"/>
              </a:defRPr>
            </a:pPr>
            <a:r>
              <a:t>1 Thessalonians 5:14–15 (NKJV) </a:t>
            </a:r>
          </a:p>
          <a:p>
            <a:pPr algn="ctr" defTabSz="457200">
              <a:lnSpc>
                <a:spcPct val="100000"/>
              </a:lnSpc>
              <a:spcBef>
                <a:spcPts val="0"/>
              </a:spcBef>
              <a:defRPr sz="7300">
                <a:solidFill>
                  <a:srgbClr val="000000"/>
                </a:solidFill>
                <a:latin typeface="Times New Roman"/>
                <a:ea typeface="Times New Roman"/>
                <a:cs typeface="Times New Roman"/>
                <a:sym typeface="Times New Roman"/>
              </a:defRPr>
            </a:pPr>
            <a:r>
              <a:rPr baseline="31999"/>
              <a:t>14</a:t>
            </a:r>
            <a:r>
              <a:t> Now we exhort you, brethren, warn those who are unruly, comfort the fainthearted, uphold the weak, be patient with all. </a:t>
            </a:r>
            <a:r>
              <a:rPr baseline="31999"/>
              <a:t>15</a:t>
            </a:r>
            <a:r>
              <a:t> See that no one renders evil for evil to anyone, but always pursue what is good both for yourselves and for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PATIENCE: LOVE SUFFERS LONG"/>
          <p:cNvSpPr txBox="1"/>
          <p:nvPr/>
        </p:nvSpPr>
        <p:spPr>
          <a:xfrm>
            <a:off x="700823" y="2107348"/>
            <a:ext cx="22982354" cy="1397001"/>
          </a:xfrm>
          <a:prstGeom prst="rect">
            <a:avLst/>
          </a:prstGeom>
          <a:gradFill>
            <a:gsLst>
              <a:gs pos="0">
                <a:srgbClr val="FF2F92"/>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LOVE SUFFERS LONG</a:t>
            </a:r>
          </a:p>
        </p:txBody>
      </p:sp>
      <p:pic>
        <p:nvPicPr>
          <p:cNvPr id="276"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grpSp>
        <p:nvGrpSpPr>
          <p:cNvPr id="279" name="Image"/>
          <p:cNvGrpSpPr/>
          <p:nvPr/>
        </p:nvGrpSpPr>
        <p:grpSpPr>
          <a:xfrm>
            <a:off x="314499" y="4052434"/>
            <a:ext cx="8595245" cy="9516419"/>
            <a:chOff x="0" y="0"/>
            <a:chExt cx="8595243" cy="9516417"/>
          </a:xfrm>
        </p:grpSpPr>
        <p:pic>
          <p:nvPicPr>
            <p:cNvPr id="278" name="Image" descr="Image"/>
            <p:cNvPicPr>
              <a:picLocks noChangeAspect="1"/>
            </p:cNvPicPr>
            <p:nvPr/>
          </p:nvPicPr>
          <p:blipFill>
            <a:blip r:embed="rId3">
              <a:extLst/>
            </a:blip>
            <a:srcRect l="31243" t="0" r="8100" b="0"/>
            <a:stretch>
              <a:fillRect/>
            </a:stretch>
          </p:blipFill>
          <p:spPr>
            <a:xfrm>
              <a:off x="215900" y="139700"/>
              <a:ext cx="8163444" cy="8957618"/>
            </a:xfrm>
            <a:prstGeom prst="rect">
              <a:avLst/>
            </a:prstGeom>
            <a:ln>
              <a:noFill/>
            </a:ln>
            <a:effectLst/>
          </p:spPr>
        </p:pic>
        <p:pic>
          <p:nvPicPr>
            <p:cNvPr id="277" name="Image" descr="Image"/>
            <p:cNvPicPr>
              <a:picLocks noChangeAspect="0"/>
            </p:cNvPicPr>
            <p:nvPr/>
          </p:nvPicPr>
          <p:blipFill>
            <a:blip r:embed="rId4">
              <a:extLst/>
            </a:blip>
            <a:stretch>
              <a:fillRect/>
            </a:stretch>
          </p:blipFill>
          <p:spPr>
            <a:xfrm>
              <a:off x="0" y="-1"/>
              <a:ext cx="8595244" cy="9516419"/>
            </a:xfrm>
            <a:prstGeom prst="rect">
              <a:avLst/>
            </a:prstGeom>
            <a:effectLst/>
          </p:spPr>
        </p:pic>
      </p:grpSp>
      <p:sp>
        <p:nvSpPr>
          <p:cNvPr id="280" name="Patience is genuine love in action — “Love is patient” (1 Corinthians 13:4),…"/>
          <p:cNvSpPr/>
          <p:nvPr/>
        </p:nvSpPr>
        <p:spPr>
          <a:xfrm>
            <a:off x="9186886" y="4109392"/>
            <a:ext cx="15019191" cy="8959058"/>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2000"/>
              </a:spcBef>
              <a:buClr>
                <a:srgbClr val="941100"/>
              </a:buClr>
              <a:buSzPct val="80000"/>
              <a:buFont typeface="Wingdings 2"/>
              <a:buBlip>
                <a:blip r:embed="rId5"/>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is genuine love in action — “</a:t>
            </a:r>
            <a:r>
              <a:rPr i="1">
                <a:solidFill>
                  <a:srgbClr val="000000"/>
                </a:solidFill>
                <a:uFill>
                  <a:solidFill>
                    <a:srgbClr val="000000"/>
                  </a:solidFill>
                </a:uFill>
              </a:rPr>
              <a:t>Love is patient</a:t>
            </a:r>
            <a:r>
              <a:rPr>
                <a:solidFill>
                  <a:srgbClr val="000000"/>
                </a:solidFill>
                <a:uFill>
                  <a:solidFill>
                    <a:srgbClr val="000000"/>
                  </a:solidFill>
                </a:uFill>
              </a:rPr>
              <a:t>” (1 Corinthians 13:4), </a:t>
            </a:r>
            <a:endParaRPr>
              <a:solidFill>
                <a:srgbClr val="000000"/>
              </a:solidFill>
              <a:uFill>
                <a:solidFill>
                  <a:srgbClr val="000000"/>
                </a:solidFill>
              </a:uFill>
            </a:endParaRPr>
          </a:p>
          <a:p>
            <a:pPr marL="685799" indent="-685799" defTabSz="821531">
              <a:lnSpc>
                <a:spcPct val="100000"/>
              </a:lnSpc>
              <a:spcBef>
                <a:spcPts val="2000"/>
              </a:spcBef>
              <a:buClr>
                <a:srgbClr val="941100"/>
              </a:buClr>
              <a:buSzPct val="80000"/>
              <a:buFont typeface="Wingdings 2"/>
              <a:buBlip>
                <a:blip r:embed="rId5"/>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is not merely passive endurance but an active, loving choice to prioritize others’ well-being over personal frustration or convenience.  </a:t>
            </a:r>
            <a:endParaRPr>
              <a:solidFill>
                <a:srgbClr val="000000"/>
              </a:solidFill>
              <a:uFill>
                <a:solidFill>
                  <a:srgbClr val="000000"/>
                </a:solidFill>
              </a:uFill>
            </a:endParaRPr>
          </a:p>
          <a:p>
            <a:pPr marL="685799" indent="-685799" defTabSz="821531">
              <a:lnSpc>
                <a:spcPct val="100000"/>
              </a:lnSpc>
              <a:spcBef>
                <a:spcPts val="2000"/>
              </a:spcBef>
              <a:buClr>
                <a:srgbClr val="941100"/>
              </a:buClr>
              <a:buSzPct val="80000"/>
              <a:buFont typeface="Wingdings 2"/>
              <a:buBlip>
                <a:blip r:embed="rId5"/>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Our patience should mirror God’s patient love for us.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fade" transition="in">
                                      <p:cBhvr>
                                        <p:cTn id="7" dur="5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fade" transition="in">
                                      <p:cBhvr>
                                        <p:cTn id="12" dur="500"/>
                                        <p:tgtEl>
                                          <p:spTgt spid="28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Front view of a red Ducati motorcycle against a black background" descr="Front view of a red Ducati motorcycle against a black background"/>
          <p:cNvPicPr>
            <a:picLocks noChangeAspect="1"/>
          </p:cNvPicPr>
          <p:nvPr>
            <p:ph type="pic" idx="21"/>
          </p:nvPr>
        </p:nvPicPr>
        <p:blipFill>
          <a:blip r:embed="rId2">
            <a:extLst/>
          </a:blip>
          <a:srcRect l="0" t="5000" r="0" b="5000"/>
          <a:stretch>
            <a:fillRect/>
          </a:stretch>
        </p:blipFill>
        <p:spPr>
          <a:xfrm flipH="1">
            <a:off x="0" y="0"/>
            <a:ext cx="24384000" cy="13716000"/>
          </a:xfrm>
          <a:prstGeom prst="rect">
            <a:avLst/>
          </a:prstGeom>
        </p:spPr>
      </p:pic>
      <p:pic>
        <p:nvPicPr>
          <p:cNvPr id="283" name="pasted-movie.png" descr="pasted-movie.png"/>
          <p:cNvPicPr>
            <a:picLocks noChangeAspect="1"/>
          </p:cNvPicPr>
          <p:nvPr/>
        </p:nvPicPr>
        <p:blipFill>
          <a:blip r:embed="rId3">
            <a:extLst/>
          </a:blip>
          <a:stretch>
            <a:fillRect/>
          </a:stretch>
        </p:blipFill>
        <p:spPr>
          <a:xfrm>
            <a:off x="-326517" y="9831725"/>
            <a:ext cx="10360502" cy="2478025"/>
          </a:xfrm>
          <a:prstGeom prst="rect">
            <a:avLst/>
          </a:prstGeom>
          <a:ln w="12700">
            <a:miter lim="400000"/>
          </a:ln>
        </p:spPr>
      </p:pic>
      <p:pic>
        <p:nvPicPr>
          <p:cNvPr id="284" name="pasted-movie.png" descr="pasted-movie.png"/>
          <p:cNvPicPr>
            <a:picLocks noChangeAspect="1"/>
          </p:cNvPicPr>
          <p:nvPr/>
        </p:nvPicPr>
        <p:blipFill>
          <a:blip r:embed="rId4">
            <a:extLst/>
          </a:blip>
          <a:stretch>
            <a:fillRect/>
          </a:stretch>
        </p:blipFill>
        <p:spPr>
          <a:xfrm>
            <a:off x="9073640" y="9831725"/>
            <a:ext cx="7124321" cy="2478025"/>
          </a:xfrm>
          <a:prstGeom prst="rect">
            <a:avLst/>
          </a:prstGeom>
          <a:ln w="12700">
            <a:miter lim="400000"/>
          </a:ln>
        </p:spPr>
      </p:pic>
      <p:pic>
        <p:nvPicPr>
          <p:cNvPr id="285" name="pasted-movie.png" descr="pasted-movie.png"/>
          <p:cNvPicPr>
            <a:picLocks noChangeAspect="1"/>
          </p:cNvPicPr>
          <p:nvPr/>
        </p:nvPicPr>
        <p:blipFill>
          <a:blip r:embed="rId5">
            <a:extLst/>
          </a:blip>
          <a:stretch>
            <a:fillRect/>
          </a:stretch>
        </p:blipFill>
        <p:spPr>
          <a:xfrm>
            <a:off x="244605" y="11602635"/>
            <a:ext cx="5790439" cy="2020825"/>
          </a:xfrm>
          <a:prstGeom prst="rect">
            <a:avLst/>
          </a:prstGeom>
          <a:ln w="12700">
            <a:miter lim="400000"/>
          </a:ln>
        </p:spPr>
      </p:pic>
      <p:pic>
        <p:nvPicPr>
          <p:cNvPr id="286" name="pasted-movie.png" descr="pasted-movie.png"/>
          <p:cNvPicPr>
            <a:picLocks noChangeAspect="1"/>
          </p:cNvPicPr>
          <p:nvPr/>
        </p:nvPicPr>
        <p:blipFill>
          <a:blip r:embed="rId6">
            <a:extLst/>
          </a:blip>
          <a:stretch>
            <a:fillRect/>
          </a:stretch>
        </p:blipFill>
        <p:spPr>
          <a:xfrm>
            <a:off x="7801484" y="11602635"/>
            <a:ext cx="8448970" cy="2020825"/>
          </a:xfrm>
          <a:prstGeom prst="rect">
            <a:avLst/>
          </a:prstGeom>
          <a:ln w="12700">
            <a:miter lim="400000"/>
          </a:ln>
        </p:spPr>
      </p:pic>
      <p:pic>
        <p:nvPicPr>
          <p:cNvPr id="287" name="pasted-movie.png" descr="pasted-movie.png"/>
          <p:cNvPicPr>
            <a:picLocks noChangeAspect="1"/>
          </p:cNvPicPr>
          <p:nvPr/>
        </p:nvPicPr>
        <p:blipFill>
          <a:blip r:embed="rId7">
            <a:extLst/>
          </a:blip>
          <a:stretch>
            <a:fillRect/>
          </a:stretch>
        </p:blipFill>
        <p:spPr>
          <a:xfrm>
            <a:off x="5788663" y="11602635"/>
            <a:ext cx="2681479" cy="20208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0"/>
          </p:cNvPicPr>
          <p:nvPr/>
        </p:nvPicPr>
        <p:blipFill>
          <a:blip r:embed="rId2">
            <a:extLst/>
          </a:blip>
          <a:stretch>
            <a:fillRect/>
          </a:stretch>
        </p:blipFill>
        <p:spPr>
          <a:xfrm flipH="1">
            <a:off x="88080" y="2027700"/>
            <a:ext cx="7438282" cy="11428545"/>
          </a:xfrm>
          <a:prstGeom prst="rect">
            <a:avLst/>
          </a:prstGeom>
          <a:effectLst>
            <a:outerShdw sx="100000" sy="100000" kx="0" ky="0" algn="b" rotWithShape="0" blurRad="266700" dist="177800" dir="1348960">
              <a:srgbClr val="000000">
                <a:alpha val="70000"/>
              </a:srgbClr>
            </a:outerShdw>
          </a:effectLst>
        </p:spPr>
      </p:pic>
      <p:sp>
        <p:nvSpPr>
          <p:cNvPr id="174" name="Patience is a recurring theme throughout the Bible and is a virtue many of us struggle with.…"/>
          <p:cNvSpPr/>
          <p:nvPr/>
        </p:nvSpPr>
        <p:spPr>
          <a:xfrm>
            <a:off x="8176612" y="2285735"/>
            <a:ext cx="15485079" cy="10912476"/>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400" indent="-914400" defTabSz="821531">
              <a:lnSpc>
                <a:spcPct val="100000"/>
              </a:lnSpc>
              <a:spcBef>
                <a:spcPts val="23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is a recurring theme throughout the Bible and is a virtue many of us struggle with. </a:t>
            </a:r>
            <a:endParaRPr>
              <a:solidFill>
                <a:srgbClr val="000000"/>
              </a:solidFill>
              <a:uFill>
                <a:solidFill>
                  <a:srgbClr val="000000"/>
                </a:solidFill>
              </a:uFill>
            </a:endParaRPr>
          </a:p>
          <a:p>
            <a:pPr marL="914400" indent="-914400" defTabSz="821531">
              <a:lnSpc>
                <a:spcPct val="100000"/>
              </a:lnSpc>
              <a:spcBef>
                <a:spcPts val="23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stands as a countercultural invitation to trust in God’s way, promises, provisions, and timing. </a:t>
            </a:r>
            <a:endParaRPr>
              <a:solidFill>
                <a:srgbClr val="000000"/>
              </a:solidFill>
              <a:uFill>
                <a:solidFill>
                  <a:srgbClr val="000000"/>
                </a:solidFill>
              </a:uFill>
            </a:endParaRPr>
          </a:p>
          <a:p>
            <a:pPr marL="914400" indent="-914400" defTabSz="821531">
              <a:lnSpc>
                <a:spcPct val="100000"/>
              </a:lnSpc>
              <a:spcBef>
                <a:spcPts val="23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can be understood as the ability to endure difficult circumstances, the capacity to wait for God's timing, and the grace to bear with others’ weaknesses. </a:t>
            </a:r>
          </a:p>
        </p:txBody>
      </p:sp>
      <p:pic>
        <p:nvPicPr>
          <p:cNvPr id="175" name="pasted-movie.png" descr="pasted-movie.png"/>
          <p:cNvPicPr>
            <a:picLocks noChangeAspect="1"/>
          </p:cNvPicPr>
          <p:nvPr/>
        </p:nvPicPr>
        <p:blipFill>
          <a:blip r:embed="rId4">
            <a:extLst/>
          </a:blip>
          <a:stretch>
            <a:fillRect/>
          </a:stretch>
        </p:blipFill>
        <p:spPr>
          <a:xfrm>
            <a:off x="708748" y="139736"/>
            <a:ext cx="6690361" cy="1600201"/>
          </a:xfrm>
          <a:prstGeom prst="rect">
            <a:avLst/>
          </a:prstGeom>
          <a:ln w="12700">
            <a:miter lim="400000"/>
          </a:ln>
        </p:spPr>
      </p:pic>
      <p:pic>
        <p:nvPicPr>
          <p:cNvPr id="176" name="pasted-movie.png" descr="pasted-movie.png"/>
          <p:cNvPicPr>
            <a:picLocks noChangeAspect="1"/>
          </p:cNvPicPr>
          <p:nvPr/>
        </p:nvPicPr>
        <p:blipFill>
          <a:blip r:embed="rId5">
            <a:extLst/>
          </a:blip>
          <a:stretch>
            <a:fillRect/>
          </a:stretch>
        </p:blipFill>
        <p:spPr>
          <a:xfrm>
            <a:off x="6776025" y="139736"/>
            <a:ext cx="4600576" cy="1600201"/>
          </a:xfrm>
          <a:prstGeom prst="rect">
            <a:avLst/>
          </a:prstGeom>
          <a:ln w="12700">
            <a:miter lim="400000"/>
          </a:ln>
        </p:spPr>
      </p:pic>
      <p:pic>
        <p:nvPicPr>
          <p:cNvPr id="177" name="pasted-movie.png" descr="pasted-movie.png"/>
          <p:cNvPicPr>
            <a:picLocks noChangeAspect="1"/>
          </p:cNvPicPr>
          <p:nvPr/>
        </p:nvPicPr>
        <p:blipFill>
          <a:blip r:embed="rId6">
            <a:extLst/>
          </a:blip>
          <a:stretch>
            <a:fillRect/>
          </a:stretch>
        </p:blipFill>
        <p:spPr>
          <a:xfrm>
            <a:off x="11039394" y="139736"/>
            <a:ext cx="4585189" cy="1600201"/>
          </a:xfrm>
          <a:prstGeom prst="rect">
            <a:avLst/>
          </a:prstGeom>
          <a:ln w="12700">
            <a:miter lim="400000"/>
          </a:ln>
        </p:spPr>
      </p:pic>
      <p:pic>
        <p:nvPicPr>
          <p:cNvPr id="178" name="pasted-movie.png" descr="pasted-movie.png"/>
          <p:cNvPicPr>
            <a:picLocks noChangeAspect="1"/>
          </p:cNvPicPr>
          <p:nvPr/>
        </p:nvPicPr>
        <p:blipFill>
          <a:blip r:embed="rId7">
            <a:extLst/>
          </a:blip>
          <a:stretch>
            <a:fillRect/>
          </a:stretch>
        </p:blipFill>
        <p:spPr>
          <a:xfrm>
            <a:off x="16984891" y="139736"/>
            <a:ext cx="6690361" cy="1600201"/>
          </a:xfrm>
          <a:prstGeom prst="rect">
            <a:avLst/>
          </a:prstGeom>
          <a:ln w="12700">
            <a:miter lim="400000"/>
          </a:ln>
        </p:spPr>
      </p:pic>
      <p:pic>
        <p:nvPicPr>
          <p:cNvPr id="179" name="pasted-movie.png" descr="pasted-movie.png"/>
          <p:cNvPicPr>
            <a:picLocks noChangeAspect="1"/>
          </p:cNvPicPr>
          <p:nvPr/>
        </p:nvPicPr>
        <p:blipFill>
          <a:blip r:embed="rId8">
            <a:extLst/>
          </a:blip>
          <a:stretch>
            <a:fillRect/>
          </a:stretch>
        </p:blipFill>
        <p:spPr>
          <a:xfrm>
            <a:off x="15367860" y="139736"/>
            <a:ext cx="2123343" cy="1600201"/>
          </a:xfrm>
          <a:prstGeom prst="rect">
            <a:avLst/>
          </a:prstGeom>
          <a:ln w="12700">
            <a:miter lim="400000"/>
          </a:ln>
        </p:spPr>
      </p:pic>
      <p:sp>
        <p:nvSpPr>
          <p:cNvPr id="180" name="2 Thessalonians 3:5 (NKJV)…"/>
          <p:cNvSpPr txBox="1"/>
          <p:nvPr/>
        </p:nvSpPr>
        <p:spPr>
          <a:xfrm>
            <a:off x="289505" y="6710153"/>
            <a:ext cx="7035431" cy="6330331"/>
          </a:xfrm>
          <a:prstGeom prst="rect">
            <a:avLst/>
          </a:prstGeom>
          <a:ln w="12700">
            <a:miter lim="400000"/>
          </a:ln>
          <a:effectLst>
            <a:outerShdw sx="100000" sy="100000" kx="0" ky="0" algn="b" rotWithShape="0" blurRad="266700" dist="177800" dir="1348960">
              <a:srgbClr val="000000">
                <a:alpha val="9952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1000"/>
              </a:spcBef>
              <a:defRPr b="1" sz="60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t>2 Thessalonians 3:5 (NKJV)</a:t>
            </a:r>
          </a:p>
          <a:p>
            <a:pPr algn="ctr" defTabSz="457200">
              <a:lnSpc>
                <a:spcPct val="100000"/>
              </a:lnSpc>
              <a:spcBef>
                <a:spcPts val="1000"/>
              </a:spcBef>
              <a:defRPr sz="60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rPr baseline="31999"/>
              <a:t>5</a:t>
            </a:r>
            <a:r>
              <a:t> “Now may the Lord direct your hearts into the love of God and into the patience of Christ.”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Cha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4">
                                            <p:txEl>
                                              <p:pRg st="1" end="1"/>
                                            </p:txEl>
                                          </p:spTgt>
                                        </p:tgtEl>
                                        <p:attrNameLst>
                                          <p:attrName>style.visibility</p:attrName>
                                        </p:attrNameLst>
                                      </p:cBhvr>
                                      <p:to>
                                        <p:strVal val="visible"/>
                                      </p:to>
                                    </p:set>
                                    <p:animEffect filter="fade" transition="in">
                                      <p:cBhvr>
                                        <p:cTn id="7" dur="500"/>
                                        <p:tgtEl>
                                          <p:spTgt spid="1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74">
                                            <p:txEl>
                                              <p:pRg st="2" end="2"/>
                                            </p:txEl>
                                          </p:spTgt>
                                        </p:tgtEl>
                                        <p:attrNameLst>
                                          <p:attrName>style.visibility</p:attrName>
                                        </p:attrNameLst>
                                      </p:cBhvr>
                                      <p:to>
                                        <p:strVal val="visible"/>
                                      </p:to>
                                    </p:set>
                                    <p:animEffect filter="fade" transition="in">
                                      <p:cBhvr>
                                        <p:cTn id="12" dur="500"/>
                                        <p:tgtEl>
                                          <p:spTgt spid="17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Are we easily angered, even over insignificant things, and often lose control over our actions or tongues?…"/>
          <p:cNvSpPr/>
          <p:nvPr/>
        </p:nvSpPr>
        <p:spPr>
          <a:xfrm>
            <a:off x="7389738" y="3849723"/>
            <a:ext cx="16200863" cy="93527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399" indent="-914399" defTabSz="821531">
              <a:lnSpc>
                <a:spcPct val="100000"/>
              </a:lnSpc>
              <a:spcBef>
                <a:spcPts val="3200"/>
              </a:spcBef>
              <a:buClr>
                <a:srgbClr val="941100"/>
              </a:buClr>
              <a:buSzPct val="80000"/>
              <a:buFont typeface="Wingdings 2"/>
              <a:buBlip>
                <a:blip r:embed="rId2"/>
              </a:buBlip>
              <a:defRPr sz="68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Are we easily angered, even over insignificant things, and often lose control over our actions or tongues? </a:t>
            </a:r>
            <a:endParaRPr>
              <a:solidFill>
                <a:srgbClr val="000000"/>
              </a:solidFill>
              <a:uFill>
                <a:solidFill>
                  <a:srgbClr val="000000"/>
                </a:solidFill>
              </a:uFill>
            </a:endParaRPr>
          </a:p>
          <a:p>
            <a:pPr marL="914399" indent="-914399" defTabSz="821531">
              <a:lnSpc>
                <a:spcPct val="100000"/>
              </a:lnSpc>
              <a:spcBef>
                <a:spcPts val="3200"/>
              </a:spcBef>
              <a:buClr>
                <a:srgbClr val="941100"/>
              </a:buClr>
              <a:buSzPct val="80000"/>
              <a:buFont typeface="Wingdings 2"/>
              <a:buBlip>
                <a:blip r:embed="rId2"/>
              </a:buBlip>
              <a:defRPr sz="68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Do we say and do hurtful things, and are we quick to blame others? </a:t>
            </a:r>
            <a:endParaRPr>
              <a:solidFill>
                <a:srgbClr val="000000"/>
              </a:solidFill>
              <a:uFill>
                <a:solidFill>
                  <a:srgbClr val="000000"/>
                </a:solidFill>
              </a:uFill>
            </a:endParaRPr>
          </a:p>
          <a:p>
            <a:pPr marL="914399" indent="-914399" defTabSz="821531">
              <a:lnSpc>
                <a:spcPct val="100000"/>
              </a:lnSpc>
              <a:spcBef>
                <a:spcPts val="3200"/>
              </a:spcBef>
              <a:buClr>
                <a:srgbClr val="941100"/>
              </a:buClr>
              <a:buSzPct val="80000"/>
              <a:buFont typeface="Wingdings 2"/>
              <a:buBlip>
                <a:blip r:embed="rId2"/>
              </a:buBlip>
              <a:defRPr sz="68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Do we tend to fret and worry about things over which we have no control? </a:t>
            </a:r>
          </a:p>
        </p:txBody>
      </p:sp>
      <p:pic>
        <p:nvPicPr>
          <p:cNvPr id="290"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291"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292"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293"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294"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295" name="DO I NEED MORE PATIENCE"/>
          <p:cNvSpPr txBox="1"/>
          <p:nvPr/>
        </p:nvSpPr>
        <p:spPr>
          <a:xfrm>
            <a:off x="736582" y="1653758"/>
            <a:ext cx="22910835" cy="1739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200">
                <a:solidFill>
                  <a:schemeClr val="accent6">
                    <a:hueOff val="-133706"/>
                    <a:satOff val="8281"/>
                    <a:lumOff val="-27269"/>
                  </a:schemeClr>
                </a:solidFill>
                <a:latin typeface="Gill Sans"/>
                <a:ea typeface="Gill Sans"/>
                <a:cs typeface="Gill Sans"/>
                <a:sym typeface="Gill Sans"/>
              </a:defRPr>
            </a:lvl1pPr>
          </a:lstStyle>
          <a:p>
            <a:pPr/>
            <a:r>
              <a:t>DO I NEED MORE PATIENCE</a:t>
            </a:r>
          </a:p>
        </p:txBody>
      </p:sp>
      <p:pic>
        <p:nvPicPr>
          <p:cNvPr id="296" name="Image" descr="Image"/>
          <p:cNvPicPr>
            <a:picLocks noChangeAspect="1"/>
          </p:cNvPicPr>
          <p:nvPr/>
        </p:nvPicPr>
        <p:blipFill>
          <a:blip r:embed="rId8">
            <a:extLst/>
          </a:blip>
          <a:stretch>
            <a:fillRect/>
          </a:stretch>
        </p:blipFill>
        <p:spPr>
          <a:xfrm flipH="1">
            <a:off x="-2607388" y="2117026"/>
            <a:ext cx="13049476" cy="121416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9">
                                            <p:txEl>
                                              <p:pRg st="1" end="1"/>
                                            </p:txEl>
                                          </p:spTgt>
                                        </p:tgtEl>
                                        <p:attrNameLst>
                                          <p:attrName>style.visibility</p:attrName>
                                        </p:attrNameLst>
                                      </p:cBhvr>
                                      <p:to>
                                        <p:strVal val="visible"/>
                                      </p:to>
                                    </p:set>
                                    <p:animEffect filter="fade" transition="in">
                                      <p:cBhvr>
                                        <p:cTn id="7" dur="500"/>
                                        <p:tgtEl>
                                          <p:spTgt spid="2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9">
                                            <p:txEl>
                                              <p:pRg st="2" end="2"/>
                                            </p:txEl>
                                          </p:spTgt>
                                        </p:tgtEl>
                                        <p:attrNameLst>
                                          <p:attrName>style.visibility</p:attrName>
                                        </p:attrNameLst>
                                      </p:cBhvr>
                                      <p:to>
                                        <p:strVal val="visible"/>
                                      </p:to>
                                    </p:set>
                                    <p:animEffect filter="fade" transition="in">
                                      <p:cBhvr>
                                        <p:cTn id="12" dur="500"/>
                                        <p:tgtEl>
                                          <p:spTgt spid="28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People who are impatient become members of the &quot;throw away&quot; generation, prematurely discarding relationships, people, jobs, education, churches, etc.,…"/>
          <p:cNvSpPr/>
          <p:nvPr/>
        </p:nvSpPr>
        <p:spPr>
          <a:xfrm>
            <a:off x="7139353" y="3849723"/>
            <a:ext cx="16451248" cy="96829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400" indent="-914400" defTabSz="821531">
              <a:lnSpc>
                <a:spcPct val="100000"/>
              </a:lnSpc>
              <a:spcBef>
                <a:spcPts val="800"/>
              </a:spcBef>
              <a:buClr>
                <a:srgbClr val="941100"/>
              </a:buClr>
              <a:buSzPct val="80000"/>
              <a:buFont typeface="Wingdings 2"/>
              <a:buBlip>
                <a:blip r:embed="rId2"/>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People who are impatient become members of the "throw away" generation, prematurely discarding relationships, people, jobs, education, churches, etc.,  </a:t>
            </a:r>
            <a:endParaRPr>
              <a:solidFill>
                <a:srgbClr val="000000"/>
              </a:solidFill>
              <a:uFill>
                <a:solidFill>
                  <a:srgbClr val="000000"/>
                </a:solidFill>
              </a:uFill>
            </a:endParaRPr>
          </a:p>
          <a:p>
            <a:pPr lvl="2" marL="1600200" indent="-914400" defTabSz="821531">
              <a:lnSpc>
                <a:spcPct val="100000"/>
              </a:lnSpc>
              <a:spcBef>
                <a:spcPts val="8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Are we generally pessimistic and fail to count our blessings?</a:t>
            </a:r>
            <a:endParaRPr>
              <a:solidFill>
                <a:srgbClr val="000000"/>
              </a:solidFill>
              <a:uFill>
                <a:solidFill>
                  <a:srgbClr val="000000"/>
                </a:solidFill>
              </a:uFill>
            </a:endParaRPr>
          </a:p>
          <a:p>
            <a:pPr marL="1600200" indent="-914400" defTabSz="821531">
              <a:lnSpc>
                <a:spcPct val="100000"/>
              </a:lnSpc>
              <a:spcBef>
                <a:spcPts val="8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Are we typically discontent / unhappy? </a:t>
            </a:r>
            <a:endParaRPr>
              <a:solidFill>
                <a:srgbClr val="000000"/>
              </a:solidFill>
              <a:uFill>
                <a:solidFill>
                  <a:srgbClr val="000000"/>
                </a:solidFill>
              </a:uFill>
            </a:endParaRPr>
          </a:p>
          <a:p>
            <a:pPr marL="1600200" indent="-914400" defTabSz="821531">
              <a:lnSpc>
                <a:spcPct val="100000"/>
              </a:lnSpc>
              <a:spcBef>
                <a:spcPts val="8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Do we tend to ignore the positive gains we and others have made, focusing on what has not yet been accomplished? </a:t>
            </a:r>
          </a:p>
        </p:txBody>
      </p:sp>
      <p:pic>
        <p:nvPicPr>
          <p:cNvPr id="299" name="pasted-movie.png" descr="pasted-movie.png"/>
          <p:cNvPicPr>
            <a:picLocks noChangeAspect="1"/>
          </p:cNvPicPr>
          <p:nvPr/>
        </p:nvPicPr>
        <p:blipFill>
          <a:blip r:embed="rId4">
            <a:extLst/>
          </a:blip>
          <a:stretch>
            <a:fillRect/>
          </a:stretch>
        </p:blipFill>
        <p:spPr>
          <a:xfrm>
            <a:off x="708748" y="139736"/>
            <a:ext cx="6690361" cy="1600201"/>
          </a:xfrm>
          <a:prstGeom prst="rect">
            <a:avLst/>
          </a:prstGeom>
          <a:ln w="12700">
            <a:miter lim="400000"/>
          </a:ln>
        </p:spPr>
      </p:pic>
      <p:pic>
        <p:nvPicPr>
          <p:cNvPr id="300" name="pasted-movie.png" descr="pasted-movie.png"/>
          <p:cNvPicPr>
            <a:picLocks noChangeAspect="1"/>
          </p:cNvPicPr>
          <p:nvPr/>
        </p:nvPicPr>
        <p:blipFill>
          <a:blip r:embed="rId5">
            <a:extLst/>
          </a:blip>
          <a:stretch>
            <a:fillRect/>
          </a:stretch>
        </p:blipFill>
        <p:spPr>
          <a:xfrm>
            <a:off x="6776025" y="139736"/>
            <a:ext cx="4600576" cy="1600201"/>
          </a:xfrm>
          <a:prstGeom prst="rect">
            <a:avLst/>
          </a:prstGeom>
          <a:ln w="12700">
            <a:miter lim="400000"/>
          </a:ln>
        </p:spPr>
      </p:pic>
      <p:pic>
        <p:nvPicPr>
          <p:cNvPr id="301" name="pasted-movie.png" descr="pasted-movie.png"/>
          <p:cNvPicPr>
            <a:picLocks noChangeAspect="1"/>
          </p:cNvPicPr>
          <p:nvPr/>
        </p:nvPicPr>
        <p:blipFill>
          <a:blip r:embed="rId6">
            <a:extLst/>
          </a:blip>
          <a:stretch>
            <a:fillRect/>
          </a:stretch>
        </p:blipFill>
        <p:spPr>
          <a:xfrm>
            <a:off x="11039394" y="139736"/>
            <a:ext cx="4585189" cy="1600201"/>
          </a:xfrm>
          <a:prstGeom prst="rect">
            <a:avLst/>
          </a:prstGeom>
          <a:ln w="12700">
            <a:miter lim="400000"/>
          </a:ln>
        </p:spPr>
      </p:pic>
      <p:pic>
        <p:nvPicPr>
          <p:cNvPr id="302" name="pasted-movie.png" descr="pasted-movie.png"/>
          <p:cNvPicPr>
            <a:picLocks noChangeAspect="1"/>
          </p:cNvPicPr>
          <p:nvPr/>
        </p:nvPicPr>
        <p:blipFill>
          <a:blip r:embed="rId7">
            <a:extLst/>
          </a:blip>
          <a:stretch>
            <a:fillRect/>
          </a:stretch>
        </p:blipFill>
        <p:spPr>
          <a:xfrm>
            <a:off x="16984891" y="139736"/>
            <a:ext cx="6690361" cy="1600201"/>
          </a:xfrm>
          <a:prstGeom prst="rect">
            <a:avLst/>
          </a:prstGeom>
          <a:ln w="12700">
            <a:miter lim="400000"/>
          </a:ln>
        </p:spPr>
      </p:pic>
      <p:pic>
        <p:nvPicPr>
          <p:cNvPr id="303" name="pasted-movie.png" descr="pasted-movie.png"/>
          <p:cNvPicPr>
            <a:picLocks noChangeAspect="1"/>
          </p:cNvPicPr>
          <p:nvPr/>
        </p:nvPicPr>
        <p:blipFill>
          <a:blip r:embed="rId8">
            <a:extLst/>
          </a:blip>
          <a:stretch>
            <a:fillRect/>
          </a:stretch>
        </p:blipFill>
        <p:spPr>
          <a:xfrm>
            <a:off x="15367860" y="139736"/>
            <a:ext cx="2123343" cy="1600201"/>
          </a:xfrm>
          <a:prstGeom prst="rect">
            <a:avLst/>
          </a:prstGeom>
          <a:ln w="12700">
            <a:miter lim="400000"/>
          </a:ln>
        </p:spPr>
      </p:pic>
      <p:sp>
        <p:nvSpPr>
          <p:cNvPr id="304" name="DO I NEED MORE PATIENCE"/>
          <p:cNvSpPr txBox="1"/>
          <p:nvPr/>
        </p:nvSpPr>
        <p:spPr>
          <a:xfrm>
            <a:off x="736582" y="1653758"/>
            <a:ext cx="22910835" cy="1739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200">
                <a:solidFill>
                  <a:schemeClr val="accent6">
                    <a:hueOff val="-133706"/>
                    <a:satOff val="8281"/>
                    <a:lumOff val="-27269"/>
                  </a:schemeClr>
                </a:solidFill>
                <a:latin typeface="Gill Sans"/>
                <a:ea typeface="Gill Sans"/>
                <a:cs typeface="Gill Sans"/>
                <a:sym typeface="Gill Sans"/>
              </a:defRPr>
            </a:lvl1pPr>
          </a:lstStyle>
          <a:p>
            <a:pPr/>
            <a:r>
              <a:t>DO I NEED MORE PATIENCE</a:t>
            </a:r>
          </a:p>
        </p:txBody>
      </p:sp>
      <p:pic>
        <p:nvPicPr>
          <p:cNvPr id="305" name="Image" descr="Image"/>
          <p:cNvPicPr>
            <a:picLocks noChangeAspect="1"/>
          </p:cNvPicPr>
          <p:nvPr/>
        </p:nvPicPr>
        <p:blipFill>
          <a:blip r:embed="rId9">
            <a:extLst/>
          </a:blip>
          <a:stretch>
            <a:fillRect/>
          </a:stretch>
        </p:blipFill>
        <p:spPr>
          <a:xfrm flipH="1">
            <a:off x="-2607388" y="2117026"/>
            <a:ext cx="13049476" cy="121416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fade" transition="in">
                                      <p:cBhvr>
                                        <p:cTn id="7" dur="5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fade" transition="in">
                                      <p:cBhvr>
                                        <p:cTn id="12" dur="500"/>
                                        <p:tgtEl>
                                          <p:spTgt spid="2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8">
                                            <p:txEl>
                                              <p:pRg st="3" end="3"/>
                                            </p:txEl>
                                          </p:spTgt>
                                        </p:tgtEl>
                                        <p:attrNameLst>
                                          <p:attrName>style.visibility</p:attrName>
                                        </p:attrNameLst>
                                      </p:cBhvr>
                                      <p:to>
                                        <p:strVal val="visible"/>
                                      </p:to>
                                    </p:set>
                                    <p:animEffect filter="fade" transition="in">
                                      <p:cBhvr>
                                        <p:cTn id="17" dur="500"/>
                                        <p:tgtEl>
                                          <p:spTgt spid="2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Do we become discouraged when our goals are not instantly realized?…"/>
          <p:cNvSpPr/>
          <p:nvPr/>
        </p:nvSpPr>
        <p:spPr>
          <a:xfrm>
            <a:off x="7139353" y="3849723"/>
            <a:ext cx="16451248" cy="94924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399" indent="-914399" defTabSz="821531">
              <a:lnSpc>
                <a:spcPct val="100000"/>
              </a:lnSpc>
              <a:spcBef>
                <a:spcPts val="1400"/>
              </a:spcBef>
              <a:buClr>
                <a:srgbClr val="941100"/>
              </a:buClr>
              <a:buSzPct val="80000"/>
              <a:buFont typeface="Wingdings 2"/>
              <a:buBlip>
                <a:blip r:embed="rId2"/>
              </a:buBlip>
              <a:defRPr sz="65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Do we become discouraged when our goals are not instantly realized?  </a:t>
            </a:r>
            <a:endParaRPr>
              <a:solidFill>
                <a:srgbClr val="000000"/>
              </a:solidFill>
              <a:uFill>
                <a:solidFill>
                  <a:srgbClr val="000000"/>
                </a:solidFill>
              </a:uFill>
            </a:endParaRPr>
          </a:p>
          <a:p>
            <a:pPr marL="914399" indent="-914399" defTabSz="821531">
              <a:lnSpc>
                <a:spcPct val="100000"/>
              </a:lnSpc>
              <a:spcBef>
                <a:spcPts val="1400"/>
              </a:spcBef>
              <a:buClr>
                <a:srgbClr val="941100"/>
              </a:buClr>
              <a:buSzPct val="80000"/>
              <a:buFont typeface="Wingdings 2"/>
              <a:buBlip>
                <a:blip r:embed="rId2"/>
              </a:buBlip>
              <a:defRPr sz="65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Do we lose the ability to take a large goal and break it down into manageable increments? </a:t>
            </a:r>
            <a:endParaRPr>
              <a:solidFill>
                <a:srgbClr val="000000"/>
              </a:solidFill>
              <a:uFill>
                <a:solidFill>
                  <a:srgbClr val="000000"/>
                </a:solidFill>
              </a:uFill>
            </a:endParaRPr>
          </a:p>
          <a:p>
            <a:pPr marL="914399" indent="-914399" defTabSz="821531">
              <a:lnSpc>
                <a:spcPct val="100000"/>
              </a:lnSpc>
              <a:spcBef>
                <a:spcPts val="1400"/>
              </a:spcBef>
              <a:buClr>
                <a:srgbClr val="941100"/>
              </a:buClr>
              <a:buSzPct val="80000"/>
              <a:buFont typeface="Wingdings 2"/>
              <a:buBlip>
                <a:blip r:embed="rId2"/>
              </a:buBlip>
              <a:defRPr sz="65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Are we easily overwhelmed by the large tasks ahead of us and lose the hope and motivation to keep on trying?</a:t>
            </a:r>
          </a:p>
        </p:txBody>
      </p:sp>
      <p:pic>
        <p:nvPicPr>
          <p:cNvPr id="308"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309"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310"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311"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312"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313" name="DO I NEED MORE PATIENCE"/>
          <p:cNvSpPr txBox="1"/>
          <p:nvPr/>
        </p:nvSpPr>
        <p:spPr>
          <a:xfrm>
            <a:off x="736582" y="1653758"/>
            <a:ext cx="22910835" cy="1739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200">
                <a:solidFill>
                  <a:schemeClr val="accent6">
                    <a:hueOff val="-133706"/>
                    <a:satOff val="8281"/>
                    <a:lumOff val="-27269"/>
                  </a:schemeClr>
                </a:solidFill>
                <a:latin typeface="Gill Sans"/>
                <a:ea typeface="Gill Sans"/>
                <a:cs typeface="Gill Sans"/>
                <a:sym typeface="Gill Sans"/>
              </a:defRPr>
            </a:lvl1pPr>
          </a:lstStyle>
          <a:p>
            <a:pPr/>
            <a:r>
              <a:t>DO I NEED MORE PATIENCE</a:t>
            </a:r>
          </a:p>
        </p:txBody>
      </p:sp>
      <p:pic>
        <p:nvPicPr>
          <p:cNvPr id="314" name="Image" descr="Image"/>
          <p:cNvPicPr>
            <a:picLocks noChangeAspect="1"/>
          </p:cNvPicPr>
          <p:nvPr/>
        </p:nvPicPr>
        <p:blipFill>
          <a:blip r:embed="rId8">
            <a:extLst/>
          </a:blip>
          <a:stretch>
            <a:fillRect/>
          </a:stretch>
        </p:blipFill>
        <p:spPr>
          <a:xfrm flipH="1">
            <a:off x="-2607388" y="2117026"/>
            <a:ext cx="13049476" cy="121416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Effect filter="fade" transition="in">
                                      <p:cBhvr>
                                        <p:cTn id="7" dur="500"/>
                                        <p:tgtEl>
                                          <p:spTgt spid="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7">
                                            <p:txEl>
                                              <p:pRg st="2" end="2"/>
                                            </p:txEl>
                                          </p:spTgt>
                                        </p:tgtEl>
                                        <p:attrNameLst>
                                          <p:attrName>style.visibility</p:attrName>
                                        </p:attrNameLst>
                                      </p:cBhvr>
                                      <p:to>
                                        <p:strVal val="visible"/>
                                      </p:to>
                                    </p:set>
                                    <p:animEffect filter="fade" transition="in">
                                      <p:cBhvr>
                                        <p:cTn id="12" dur="500"/>
                                        <p:tgtEl>
                                          <p:spTgt spid="3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Most of us recognize the virtue of, and our need for patience.…"/>
          <p:cNvSpPr/>
          <p:nvPr/>
        </p:nvSpPr>
        <p:spPr>
          <a:xfrm>
            <a:off x="7109818" y="3849723"/>
            <a:ext cx="16480783" cy="92638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400" indent="-914400" defTabSz="821531">
              <a:lnSpc>
                <a:spcPct val="100000"/>
              </a:lnSpc>
              <a:spcBef>
                <a:spcPts val="1400"/>
              </a:spcBef>
              <a:buClr>
                <a:srgbClr val="941100"/>
              </a:buClr>
              <a:buSzPct val="80000"/>
              <a:buFont typeface="Wingdings 2"/>
              <a:buBlip>
                <a:blip r:embed="rId2"/>
              </a:buBlip>
              <a:defRPr sz="63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Most of us recognize the virtue of, and our need for patience. </a:t>
            </a:r>
            <a:endParaRPr>
              <a:solidFill>
                <a:srgbClr val="000000"/>
              </a:solidFill>
              <a:uFill>
                <a:solidFill>
                  <a:srgbClr val="000000"/>
                </a:solidFill>
              </a:uFill>
            </a:endParaRPr>
          </a:p>
          <a:p>
            <a:pPr marL="914400" indent="-914400" defTabSz="821531">
              <a:lnSpc>
                <a:spcPct val="100000"/>
              </a:lnSpc>
              <a:spcBef>
                <a:spcPts val="1400"/>
              </a:spcBef>
              <a:buClr>
                <a:srgbClr val="941100"/>
              </a:buClr>
              <a:buSzPct val="80000"/>
              <a:buFont typeface="Wingdings 2"/>
              <a:buBlip>
                <a:blip r:embed="rId2"/>
              </a:buBlip>
              <a:defRPr sz="63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Acquiring patience is NOT as simple and easy as microwave popcorn! — but it isn’t. </a:t>
            </a:r>
            <a:endParaRPr>
              <a:solidFill>
                <a:srgbClr val="000000"/>
              </a:solidFill>
              <a:uFill>
                <a:solidFill>
                  <a:srgbClr val="000000"/>
                </a:solidFill>
              </a:uFill>
            </a:endParaRPr>
          </a:p>
          <a:p>
            <a:pPr marL="914400" indent="-914400" defTabSz="821531">
              <a:lnSpc>
                <a:spcPct val="100000"/>
              </a:lnSpc>
              <a:spcBef>
                <a:spcPts val="1400"/>
              </a:spcBef>
              <a:buClr>
                <a:srgbClr val="941100"/>
              </a:buClr>
              <a:buSzPct val="80000"/>
              <a:buFont typeface="Wingdings 2"/>
              <a:buBlip>
                <a:blip r:embed="rId2"/>
              </a:buBlip>
              <a:defRPr sz="63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“God's way of answering the Christian's prayer for more patience, experience, hope and love often is to put him into the furnace of affliction.”  Richard Cecil</a:t>
            </a:r>
          </a:p>
        </p:txBody>
      </p:sp>
      <p:pic>
        <p:nvPicPr>
          <p:cNvPr id="317"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318"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319"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320"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321"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322" name="HOW DO I GROW IN  PATIENCE?"/>
          <p:cNvSpPr txBox="1"/>
          <p:nvPr/>
        </p:nvSpPr>
        <p:spPr>
          <a:xfrm>
            <a:off x="736582" y="1723608"/>
            <a:ext cx="22910835" cy="1600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0200">
                <a:solidFill>
                  <a:schemeClr val="accent6">
                    <a:hueOff val="-133706"/>
                    <a:satOff val="8281"/>
                    <a:lumOff val="-27269"/>
                  </a:schemeClr>
                </a:solidFill>
                <a:latin typeface="Gill Sans"/>
                <a:ea typeface="Gill Sans"/>
                <a:cs typeface="Gill Sans"/>
                <a:sym typeface="Gill Sans"/>
              </a:defRPr>
            </a:lvl1pPr>
          </a:lstStyle>
          <a:p>
            <a:pPr/>
            <a:r>
              <a:t>HOW DO I GROW IN  PATIENCE?</a:t>
            </a:r>
          </a:p>
        </p:txBody>
      </p:sp>
      <p:pic>
        <p:nvPicPr>
          <p:cNvPr id="323" name="Image" descr="Image"/>
          <p:cNvPicPr>
            <a:picLocks noChangeAspect="1"/>
          </p:cNvPicPr>
          <p:nvPr/>
        </p:nvPicPr>
        <p:blipFill>
          <a:blip r:embed="rId8">
            <a:extLst/>
          </a:blip>
          <a:srcRect l="20032" t="8672" r="12144" b="5009"/>
          <a:stretch>
            <a:fillRect/>
          </a:stretch>
        </p:blipFill>
        <p:spPr>
          <a:xfrm flipH="1">
            <a:off x="-5791143" y="4010250"/>
            <a:ext cx="12877501" cy="10294358"/>
          </a:xfrm>
          <a:custGeom>
            <a:avLst/>
            <a:gdLst/>
            <a:ahLst/>
            <a:cxnLst>
              <a:cxn ang="0">
                <a:pos x="wd2" y="hd2"/>
              </a:cxn>
              <a:cxn ang="5400000">
                <a:pos x="wd2" y="hd2"/>
              </a:cxn>
              <a:cxn ang="10800000">
                <a:pos x="wd2" y="hd2"/>
              </a:cxn>
              <a:cxn ang="16200000">
                <a:pos x="wd2" y="hd2"/>
              </a:cxn>
            </a:cxnLst>
            <a:rect l="0" t="0" r="r" b="b"/>
            <a:pathLst>
              <a:path w="21590" h="21598" fill="norm" stroke="1" extrusionOk="0">
                <a:moveTo>
                  <a:pt x="7343" y="0"/>
                </a:moveTo>
                <a:lnTo>
                  <a:pt x="7028" y="132"/>
                </a:lnTo>
                <a:cubicBezTo>
                  <a:pt x="6854" y="204"/>
                  <a:pt x="6704" y="262"/>
                  <a:pt x="6694" y="262"/>
                </a:cubicBezTo>
                <a:cubicBezTo>
                  <a:pt x="6684" y="262"/>
                  <a:pt x="6602" y="305"/>
                  <a:pt x="6513" y="356"/>
                </a:cubicBezTo>
                <a:cubicBezTo>
                  <a:pt x="6394" y="424"/>
                  <a:pt x="6319" y="495"/>
                  <a:pt x="6229" y="628"/>
                </a:cubicBezTo>
                <a:cubicBezTo>
                  <a:pt x="6161" y="727"/>
                  <a:pt x="6054" y="853"/>
                  <a:pt x="5990" y="907"/>
                </a:cubicBezTo>
                <a:cubicBezTo>
                  <a:pt x="5666" y="1181"/>
                  <a:pt x="5478" y="1399"/>
                  <a:pt x="5521" y="1452"/>
                </a:cubicBezTo>
                <a:cubicBezTo>
                  <a:pt x="5542" y="1479"/>
                  <a:pt x="5412" y="1684"/>
                  <a:pt x="5373" y="1684"/>
                </a:cubicBezTo>
                <a:cubicBezTo>
                  <a:pt x="5355" y="1684"/>
                  <a:pt x="5332" y="1715"/>
                  <a:pt x="5322" y="1753"/>
                </a:cubicBezTo>
                <a:cubicBezTo>
                  <a:pt x="5313" y="1791"/>
                  <a:pt x="5256" y="1886"/>
                  <a:pt x="5197" y="1966"/>
                </a:cubicBezTo>
                <a:cubicBezTo>
                  <a:pt x="5077" y="2128"/>
                  <a:pt x="5002" y="2296"/>
                  <a:pt x="4958" y="2504"/>
                </a:cubicBezTo>
                <a:cubicBezTo>
                  <a:pt x="4935" y="2608"/>
                  <a:pt x="4886" y="2696"/>
                  <a:pt x="4763" y="2849"/>
                </a:cubicBezTo>
                <a:cubicBezTo>
                  <a:pt x="4602" y="3051"/>
                  <a:pt x="4599" y="3058"/>
                  <a:pt x="4611" y="3193"/>
                </a:cubicBezTo>
                <a:cubicBezTo>
                  <a:pt x="4621" y="3304"/>
                  <a:pt x="4613" y="3346"/>
                  <a:pt x="4570" y="3405"/>
                </a:cubicBezTo>
                <a:cubicBezTo>
                  <a:pt x="4511" y="3484"/>
                  <a:pt x="3860" y="3816"/>
                  <a:pt x="3822" y="3786"/>
                </a:cubicBezTo>
                <a:cubicBezTo>
                  <a:pt x="3784" y="3757"/>
                  <a:pt x="3498" y="3890"/>
                  <a:pt x="3357" y="4003"/>
                </a:cubicBezTo>
                <a:cubicBezTo>
                  <a:pt x="3286" y="4059"/>
                  <a:pt x="3195" y="4116"/>
                  <a:pt x="3154" y="4129"/>
                </a:cubicBezTo>
                <a:cubicBezTo>
                  <a:pt x="3113" y="4142"/>
                  <a:pt x="3049" y="4181"/>
                  <a:pt x="3011" y="4214"/>
                </a:cubicBezTo>
                <a:cubicBezTo>
                  <a:pt x="2974" y="4248"/>
                  <a:pt x="2930" y="4275"/>
                  <a:pt x="2916" y="4275"/>
                </a:cubicBezTo>
                <a:cubicBezTo>
                  <a:pt x="2901" y="4275"/>
                  <a:pt x="2852" y="4314"/>
                  <a:pt x="2806" y="4362"/>
                </a:cubicBezTo>
                <a:cubicBezTo>
                  <a:pt x="2724" y="4450"/>
                  <a:pt x="2556" y="4559"/>
                  <a:pt x="2505" y="4559"/>
                </a:cubicBezTo>
                <a:cubicBezTo>
                  <a:pt x="2479" y="4559"/>
                  <a:pt x="2366" y="4662"/>
                  <a:pt x="2279" y="4764"/>
                </a:cubicBezTo>
                <a:cubicBezTo>
                  <a:pt x="2257" y="4790"/>
                  <a:pt x="2221" y="4812"/>
                  <a:pt x="2198" y="4812"/>
                </a:cubicBezTo>
                <a:cubicBezTo>
                  <a:pt x="2133" y="4812"/>
                  <a:pt x="1972" y="5036"/>
                  <a:pt x="1814" y="5345"/>
                </a:cubicBezTo>
                <a:cubicBezTo>
                  <a:pt x="1671" y="5627"/>
                  <a:pt x="1250" y="6146"/>
                  <a:pt x="1100" y="6224"/>
                </a:cubicBezTo>
                <a:cubicBezTo>
                  <a:pt x="1032" y="6260"/>
                  <a:pt x="742" y="6592"/>
                  <a:pt x="742" y="6634"/>
                </a:cubicBezTo>
                <a:cubicBezTo>
                  <a:pt x="742" y="6639"/>
                  <a:pt x="763" y="6672"/>
                  <a:pt x="790" y="6705"/>
                </a:cubicBezTo>
                <a:cubicBezTo>
                  <a:pt x="841" y="6769"/>
                  <a:pt x="843" y="6763"/>
                  <a:pt x="632" y="7272"/>
                </a:cubicBezTo>
                <a:cubicBezTo>
                  <a:pt x="606" y="7334"/>
                  <a:pt x="584" y="7434"/>
                  <a:pt x="584" y="7496"/>
                </a:cubicBezTo>
                <a:cubicBezTo>
                  <a:pt x="584" y="7557"/>
                  <a:pt x="556" y="7728"/>
                  <a:pt x="522" y="7876"/>
                </a:cubicBezTo>
                <a:cubicBezTo>
                  <a:pt x="424" y="8296"/>
                  <a:pt x="364" y="8725"/>
                  <a:pt x="363" y="8998"/>
                </a:cubicBezTo>
                <a:cubicBezTo>
                  <a:pt x="363" y="9085"/>
                  <a:pt x="357" y="9199"/>
                  <a:pt x="350" y="9251"/>
                </a:cubicBezTo>
                <a:cubicBezTo>
                  <a:pt x="344" y="9303"/>
                  <a:pt x="327" y="9478"/>
                  <a:pt x="313" y="9641"/>
                </a:cubicBezTo>
                <a:cubicBezTo>
                  <a:pt x="298" y="9803"/>
                  <a:pt x="281" y="9948"/>
                  <a:pt x="274" y="9963"/>
                </a:cubicBezTo>
                <a:cubicBezTo>
                  <a:pt x="242" y="10028"/>
                  <a:pt x="232" y="11502"/>
                  <a:pt x="262" y="11746"/>
                </a:cubicBezTo>
                <a:cubicBezTo>
                  <a:pt x="299" y="12050"/>
                  <a:pt x="314" y="13294"/>
                  <a:pt x="284" y="13627"/>
                </a:cubicBezTo>
                <a:cubicBezTo>
                  <a:pt x="228" y="14248"/>
                  <a:pt x="186" y="14623"/>
                  <a:pt x="128" y="15000"/>
                </a:cubicBezTo>
                <a:cubicBezTo>
                  <a:pt x="38" y="15575"/>
                  <a:pt x="38" y="15570"/>
                  <a:pt x="16" y="16502"/>
                </a:cubicBezTo>
                <a:cubicBezTo>
                  <a:pt x="-10" y="17625"/>
                  <a:pt x="-9" y="17698"/>
                  <a:pt x="45" y="17826"/>
                </a:cubicBezTo>
                <a:cubicBezTo>
                  <a:pt x="74" y="17895"/>
                  <a:pt x="99" y="18058"/>
                  <a:pt x="114" y="18284"/>
                </a:cubicBezTo>
                <a:cubicBezTo>
                  <a:pt x="127" y="18476"/>
                  <a:pt x="161" y="18747"/>
                  <a:pt x="189" y="18884"/>
                </a:cubicBezTo>
                <a:cubicBezTo>
                  <a:pt x="222" y="19045"/>
                  <a:pt x="234" y="19176"/>
                  <a:pt x="223" y="19253"/>
                </a:cubicBezTo>
                <a:cubicBezTo>
                  <a:pt x="208" y="19365"/>
                  <a:pt x="233" y="19479"/>
                  <a:pt x="317" y="19674"/>
                </a:cubicBezTo>
                <a:cubicBezTo>
                  <a:pt x="331" y="19707"/>
                  <a:pt x="345" y="19773"/>
                  <a:pt x="348" y="19821"/>
                </a:cubicBezTo>
                <a:cubicBezTo>
                  <a:pt x="360" y="20046"/>
                  <a:pt x="665" y="20404"/>
                  <a:pt x="1209" y="20832"/>
                </a:cubicBezTo>
                <a:cubicBezTo>
                  <a:pt x="1479" y="21044"/>
                  <a:pt x="1600" y="21191"/>
                  <a:pt x="1600" y="21307"/>
                </a:cubicBezTo>
                <a:cubicBezTo>
                  <a:pt x="1600" y="21417"/>
                  <a:pt x="1805" y="21551"/>
                  <a:pt x="2039" y="21595"/>
                </a:cubicBezTo>
                <a:cubicBezTo>
                  <a:pt x="2066" y="21600"/>
                  <a:pt x="2141" y="21599"/>
                  <a:pt x="2207" y="21593"/>
                </a:cubicBezTo>
                <a:lnTo>
                  <a:pt x="2327" y="21582"/>
                </a:lnTo>
                <a:lnTo>
                  <a:pt x="2337" y="21451"/>
                </a:lnTo>
                <a:cubicBezTo>
                  <a:pt x="2343" y="21379"/>
                  <a:pt x="2336" y="21272"/>
                  <a:pt x="2322" y="21214"/>
                </a:cubicBezTo>
                <a:cubicBezTo>
                  <a:pt x="2287" y="21069"/>
                  <a:pt x="2370" y="20874"/>
                  <a:pt x="2572" y="20623"/>
                </a:cubicBezTo>
                <a:lnTo>
                  <a:pt x="2727" y="20432"/>
                </a:lnTo>
                <a:lnTo>
                  <a:pt x="6285" y="20424"/>
                </a:lnTo>
                <a:cubicBezTo>
                  <a:pt x="13160" y="20411"/>
                  <a:pt x="13579" y="20407"/>
                  <a:pt x="13625" y="20359"/>
                </a:cubicBezTo>
                <a:cubicBezTo>
                  <a:pt x="13666" y="20317"/>
                  <a:pt x="13684" y="20134"/>
                  <a:pt x="13651" y="20094"/>
                </a:cubicBezTo>
                <a:cubicBezTo>
                  <a:pt x="13642" y="20083"/>
                  <a:pt x="13637" y="19941"/>
                  <a:pt x="13639" y="19780"/>
                </a:cubicBezTo>
                <a:cubicBezTo>
                  <a:pt x="13644" y="19468"/>
                  <a:pt x="13604" y="19249"/>
                  <a:pt x="13477" y="18890"/>
                </a:cubicBezTo>
                <a:cubicBezTo>
                  <a:pt x="13440" y="18784"/>
                  <a:pt x="13408" y="18619"/>
                  <a:pt x="13398" y="18483"/>
                </a:cubicBezTo>
                <a:cubicBezTo>
                  <a:pt x="13389" y="18358"/>
                  <a:pt x="13361" y="18184"/>
                  <a:pt x="13335" y="18097"/>
                </a:cubicBezTo>
                <a:cubicBezTo>
                  <a:pt x="13282" y="17920"/>
                  <a:pt x="13162" y="17242"/>
                  <a:pt x="13161" y="17109"/>
                </a:cubicBezTo>
                <a:cubicBezTo>
                  <a:pt x="13160" y="17061"/>
                  <a:pt x="13143" y="16966"/>
                  <a:pt x="13122" y="16896"/>
                </a:cubicBezTo>
                <a:cubicBezTo>
                  <a:pt x="13099" y="16817"/>
                  <a:pt x="13076" y="16562"/>
                  <a:pt x="13062" y="16217"/>
                </a:cubicBezTo>
                <a:cubicBezTo>
                  <a:pt x="13040" y="15685"/>
                  <a:pt x="13004" y="15403"/>
                  <a:pt x="12923" y="15113"/>
                </a:cubicBezTo>
                <a:cubicBezTo>
                  <a:pt x="12901" y="15038"/>
                  <a:pt x="12884" y="14928"/>
                  <a:pt x="12884" y="14868"/>
                </a:cubicBezTo>
                <a:cubicBezTo>
                  <a:pt x="12884" y="14808"/>
                  <a:pt x="12856" y="14698"/>
                  <a:pt x="12821" y="14624"/>
                </a:cubicBezTo>
                <a:cubicBezTo>
                  <a:pt x="12728" y="14424"/>
                  <a:pt x="12704" y="14241"/>
                  <a:pt x="12684" y="13577"/>
                </a:cubicBezTo>
                <a:cubicBezTo>
                  <a:pt x="12675" y="13247"/>
                  <a:pt x="12658" y="12959"/>
                  <a:pt x="12648" y="12939"/>
                </a:cubicBezTo>
                <a:cubicBezTo>
                  <a:pt x="12638" y="12918"/>
                  <a:pt x="12626" y="12628"/>
                  <a:pt x="12621" y="12293"/>
                </a:cubicBezTo>
                <a:cubicBezTo>
                  <a:pt x="12612" y="11664"/>
                  <a:pt x="12573" y="11307"/>
                  <a:pt x="12491" y="11103"/>
                </a:cubicBezTo>
                <a:cubicBezTo>
                  <a:pt x="12450" y="11002"/>
                  <a:pt x="12451" y="10973"/>
                  <a:pt x="12492" y="10613"/>
                </a:cubicBezTo>
                <a:cubicBezTo>
                  <a:pt x="12565" y="9980"/>
                  <a:pt x="12577" y="9809"/>
                  <a:pt x="12588" y="9304"/>
                </a:cubicBezTo>
                <a:cubicBezTo>
                  <a:pt x="12600" y="8820"/>
                  <a:pt x="12578" y="8565"/>
                  <a:pt x="12519" y="8476"/>
                </a:cubicBezTo>
                <a:cubicBezTo>
                  <a:pt x="12438" y="8357"/>
                  <a:pt x="12394" y="8019"/>
                  <a:pt x="12418" y="7700"/>
                </a:cubicBezTo>
                <a:cubicBezTo>
                  <a:pt x="12438" y="7434"/>
                  <a:pt x="12472" y="7385"/>
                  <a:pt x="12564" y="7490"/>
                </a:cubicBezTo>
                <a:cubicBezTo>
                  <a:pt x="12594" y="7525"/>
                  <a:pt x="12662" y="7562"/>
                  <a:pt x="12714" y="7574"/>
                </a:cubicBezTo>
                <a:cubicBezTo>
                  <a:pt x="12767" y="7586"/>
                  <a:pt x="12884" y="7662"/>
                  <a:pt x="12976" y="7744"/>
                </a:cubicBezTo>
                <a:cubicBezTo>
                  <a:pt x="13199" y="7943"/>
                  <a:pt x="13260" y="7992"/>
                  <a:pt x="13360" y="8049"/>
                </a:cubicBezTo>
                <a:cubicBezTo>
                  <a:pt x="13406" y="8075"/>
                  <a:pt x="13478" y="8132"/>
                  <a:pt x="13519" y="8176"/>
                </a:cubicBezTo>
                <a:cubicBezTo>
                  <a:pt x="13561" y="8220"/>
                  <a:pt x="13610" y="8256"/>
                  <a:pt x="13629" y="8256"/>
                </a:cubicBezTo>
                <a:cubicBezTo>
                  <a:pt x="13647" y="8256"/>
                  <a:pt x="13717" y="8310"/>
                  <a:pt x="13784" y="8377"/>
                </a:cubicBezTo>
                <a:cubicBezTo>
                  <a:pt x="13851" y="8443"/>
                  <a:pt x="13986" y="8561"/>
                  <a:pt x="14084" y="8639"/>
                </a:cubicBezTo>
                <a:cubicBezTo>
                  <a:pt x="14357" y="8859"/>
                  <a:pt x="14530" y="9013"/>
                  <a:pt x="14844" y="9316"/>
                </a:cubicBezTo>
                <a:cubicBezTo>
                  <a:pt x="15086" y="9550"/>
                  <a:pt x="15620" y="9935"/>
                  <a:pt x="15869" y="10055"/>
                </a:cubicBezTo>
                <a:cubicBezTo>
                  <a:pt x="16179" y="10206"/>
                  <a:pt x="16434" y="10372"/>
                  <a:pt x="16513" y="10477"/>
                </a:cubicBezTo>
                <a:cubicBezTo>
                  <a:pt x="16555" y="10533"/>
                  <a:pt x="16614" y="10663"/>
                  <a:pt x="16645" y="10767"/>
                </a:cubicBezTo>
                <a:cubicBezTo>
                  <a:pt x="16699" y="10953"/>
                  <a:pt x="16700" y="10968"/>
                  <a:pt x="16669" y="11557"/>
                </a:cubicBezTo>
                <a:cubicBezTo>
                  <a:pt x="16633" y="12268"/>
                  <a:pt x="16634" y="13263"/>
                  <a:pt x="16672" y="13706"/>
                </a:cubicBezTo>
                <a:cubicBezTo>
                  <a:pt x="16687" y="13879"/>
                  <a:pt x="16709" y="14142"/>
                  <a:pt x="16721" y="14290"/>
                </a:cubicBezTo>
                <a:cubicBezTo>
                  <a:pt x="16732" y="14438"/>
                  <a:pt x="16756" y="14658"/>
                  <a:pt x="16773" y="14780"/>
                </a:cubicBezTo>
                <a:cubicBezTo>
                  <a:pt x="16815" y="15092"/>
                  <a:pt x="16845" y="17891"/>
                  <a:pt x="16807" y="18028"/>
                </a:cubicBezTo>
                <a:cubicBezTo>
                  <a:pt x="16792" y="18084"/>
                  <a:pt x="16772" y="18347"/>
                  <a:pt x="16765" y="18612"/>
                </a:cubicBezTo>
                <a:lnTo>
                  <a:pt x="16752" y="19095"/>
                </a:lnTo>
                <a:lnTo>
                  <a:pt x="16655" y="19203"/>
                </a:lnTo>
                <a:cubicBezTo>
                  <a:pt x="16559" y="19309"/>
                  <a:pt x="16433" y="19376"/>
                  <a:pt x="16327" y="19376"/>
                </a:cubicBezTo>
                <a:cubicBezTo>
                  <a:pt x="16248" y="19376"/>
                  <a:pt x="16090" y="19465"/>
                  <a:pt x="15985" y="19569"/>
                </a:cubicBezTo>
                <a:cubicBezTo>
                  <a:pt x="15935" y="19619"/>
                  <a:pt x="15878" y="19661"/>
                  <a:pt x="15858" y="19661"/>
                </a:cubicBezTo>
                <a:cubicBezTo>
                  <a:pt x="15806" y="19661"/>
                  <a:pt x="15762" y="19726"/>
                  <a:pt x="15762" y="19804"/>
                </a:cubicBezTo>
                <a:cubicBezTo>
                  <a:pt x="15762" y="19841"/>
                  <a:pt x="15740" y="19897"/>
                  <a:pt x="15712" y="19929"/>
                </a:cubicBezTo>
                <a:cubicBezTo>
                  <a:pt x="15680" y="19965"/>
                  <a:pt x="15661" y="20027"/>
                  <a:pt x="15661" y="20095"/>
                </a:cubicBezTo>
                <a:cubicBezTo>
                  <a:pt x="15661" y="20155"/>
                  <a:pt x="15643" y="20300"/>
                  <a:pt x="15620" y="20418"/>
                </a:cubicBezTo>
                <a:cubicBezTo>
                  <a:pt x="15569" y="20682"/>
                  <a:pt x="15594" y="20877"/>
                  <a:pt x="15679" y="20877"/>
                </a:cubicBezTo>
                <a:cubicBezTo>
                  <a:pt x="15708" y="20877"/>
                  <a:pt x="15753" y="20900"/>
                  <a:pt x="15778" y="20928"/>
                </a:cubicBezTo>
                <a:cubicBezTo>
                  <a:pt x="15851" y="21008"/>
                  <a:pt x="16008" y="21031"/>
                  <a:pt x="16113" y="20978"/>
                </a:cubicBezTo>
                <a:cubicBezTo>
                  <a:pt x="16304" y="20882"/>
                  <a:pt x="16461" y="20829"/>
                  <a:pt x="16570" y="20824"/>
                </a:cubicBezTo>
                <a:cubicBezTo>
                  <a:pt x="16633" y="20821"/>
                  <a:pt x="16703" y="20805"/>
                  <a:pt x="16727" y="20787"/>
                </a:cubicBezTo>
                <a:cubicBezTo>
                  <a:pt x="16757" y="20763"/>
                  <a:pt x="16822" y="20765"/>
                  <a:pt x="16954" y="20797"/>
                </a:cubicBezTo>
                <a:cubicBezTo>
                  <a:pt x="17055" y="20821"/>
                  <a:pt x="17189" y="20844"/>
                  <a:pt x="17252" y="20849"/>
                </a:cubicBezTo>
                <a:cubicBezTo>
                  <a:pt x="17410" y="20861"/>
                  <a:pt x="17538" y="20905"/>
                  <a:pt x="17622" y="20979"/>
                </a:cubicBezTo>
                <a:cubicBezTo>
                  <a:pt x="17661" y="21013"/>
                  <a:pt x="17778" y="21098"/>
                  <a:pt x="17882" y="21168"/>
                </a:cubicBezTo>
                <a:cubicBezTo>
                  <a:pt x="17987" y="21238"/>
                  <a:pt x="18131" y="21341"/>
                  <a:pt x="18203" y="21398"/>
                </a:cubicBezTo>
                <a:cubicBezTo>
                  <a:pt x="18347" y="21511"/>
                  <a:pt x="18362" y="21511"/>
                  <a:pt x="18713" y="21418"/>
                </a:cubicBezTo>
                <a:cubicBezTo>
                  <a:pt x="18815" y="21390"/>
                  <a:pt x="18912" y="21379"/>
                  <a:pt x="18927" y="21391"/>
                </a:cubicBezTo>
                <a:cubicBezTo>
                  <a:pt x="18943" y="21404"/>
                  <a:pt x="19086" y="21423"/>
                  <a:pt x="19246" y="21434"/>
                </a:cubicBezTo>
                <a:cubicBezTo>
                  <a:pt x="19405" y="21444"/>
                  <a:pt x="19586" y="21470"/>
                  <a:pt x="19647" y="21490"/>
                </a:cubicBezTo>
                <a:cubicBezTo>
                  <a:pt x="19731" y="21518"/>
                  <a:pt x="19778" y="21518"/>
                  <a:pt x="19847" y="21490"/>
                </a:cubicBezTo>
                <a:cubicBezTo>
                  <a:pt x="19978" y="21436"/>
                  <a:pt x="20297" y="21445"/>
                  <a:pt x="20457" y="21508"/>
                </a:cubicBezTo>
                <a:cubicBezTo>
                  <a:pt x="20534" y="21538"/>
                  <a:pt x="20608" y="21561"/>
                  <a:pt x="20622" y="21558"/>
                </a:cubicBezTo>
                <a:cubicBezTo>
                  <a:pt x="20636" y="21556"/>
                  <a:pt x="20743" y="21550"/>
                  <a:pt x="20861" y="21543"/>
                </a:cubicBezTo>
                <a:cubicBezTo>
                  <a:pt x="21075" y="21533"/>
                  <a:pt x="21195" y="21496"/>
                  <a:pt x="21227" y="21432"/>
                </a:cubicBezTo>
                <a:cubicBezTo>
                  <a:pt x="21236" y="21413"/>
                  <a:pt x="21280" y="21398"/>
                  <a:pt x="21324" y="21398"/>
                </a:cubicBezTo>
                <a:cubicBezTo>
                  <a:pt x="21368" y="21398"/>
                  <a:pt x="21446" y="21384"/>
                  <a:pt x="21497" y="21366"/>
                </a:cubicBezTo>
                <a:lnTo>
                  <a:pt x="21590" y="21334"/>
                </a:lnTo>
                <a:lnTo>
                  <a:pt x="21581" y="21044"/>
                </a:lnTo>
                <a:cubicBezTo>
                  <a:pt x="21572" y="20742"/>
                  <a:pt x="21546" y="20672"/>
                  <a:pt x="21441" y="20672"/>
                </a:cubicBezTo>
                <a:cubicBezTo>
                  <a:pt x="21418" y="20672"/>
                  <a:pt x="21347" y="20621"/>
                  <a:pt x="21283" y="20560"/>
                </a:cubicBezTo>
                <a:cubicBezTo>
                  <a:pt x="21210" y="20490"/>
                  <a:pt x="21119" y="20438"/>
                  <a:pt x="21039" y="20419"/>
                </a:cubicBezTo>
                <a:cubicBezTo>
                  <a:pt x="20969" y="20403"/>
                  <a:pt x="20878" y="20368"/>
                  <a:pt x="20837" y="20341"/>
                </a:cubicBezTo>
                <a:cubicBezTo>
                  <a:pt x="20796" y="20315"/>
                  <a:pt x="20742" y="20293"/>
                  <a:pt x="20716" y="20293"/>
                </a:cubicBezTo>
                <a:cubicBezTo>
                  <a:pt x="20691" y="20293"/>
                  <a:pt x="20659" y="20280"/>
                  <a:pt x="20646" y="20264"/>
                </a:cubicBezTo>
                <a:cubicBezTo>
                  <a:pt x="20633" y="20248"/>
                  <a:pt x="20548" y="20203"/>
                  <a:pt x="20457" y="20165"/>
                </a:cubicBezTo>
                <a:cubicBezTo>
                  <a:pt x="20367" y="20128"/>
                  <a:pt x="20235" y="20063"/>
                  <a:pt x="20165" y="20021"/>
                </a:cubicBezTo>
                <a:cubicBezTo>
                  <a:pt x="20094" y="19980"/>
                  <a:pt x="20023" y="19945"/>
                  <a:pt x="20006" y="19945"/>
                </a:cubicBezTo>
                <a:cubicBezTo>
                  <a:pt x="19990" y="19945"/>
                  <a:pt x="19934" y="19911"/>
                  <a:pt x="19882" y="19870"/>
                </a:cubicBezTo>
                <a:cubicBezTo>
                  <a:pt x="19734" y="19753"/>
                  <a:pt x="19479" y="19598"/>
                  <a:pt x="19435" y="19598"/>
                </a:cubicBezTo>
                <a:cubicBezTo>
                  <a:pt x="19363" y="19598"/>
                  <a:pt x="19058" y="19384"/>
                  <a:pt x="18977" y="19277"/>
                </a:cubicBezTo>
                <a:cubicBezTo>
                  <a:pt x="18903" y="19179"/>
                  <a:pt x="18896" y="19151"/>
                  <a:pt x="18883" y="18886"/>
                </a:cubicBezTo>
                <a:cubicBezTo>
                  <a:pt x="18859" y="18388"/>
                  <a:pt x="18831" y="18186"/>
                  <a:pt x="18781" y="18115"/>
                </a:cubicBezTo>
                <a:cubicBezTo>
                  <a:pt x="18754" y="18078"/>
                  <a:pt x="18734" y="18006"/>
                  <a:pt x="18735" y="17951"/>
                </a:cubicBezTo>
                <a:cubicBezTo>
                  <a:pt x="18737" y="17895"/>
                  <a:pt x="18714" y="17811"/>
                  <a:pt x="18683" y="17758"/>
                </a:cubicBezTo>
                <a:cubicBezTo>
                  <a:pt x="18628" y="17665"/>
                  <a:pt x="18627" y="17665"/>
                  <a:pt x="18678" y="17612"/>
                </a:cubicBezTo>
                <a:cubicBezTo>
                  <a:pt x="18705" y="17584"/>
                  <a:pt x="18743" y="17496"/>
                  <a:pt x="18760" y="17418"/>
                </a:cubicBezTo>
                <a:cubicBezTo>
                  <a:pt x="18832" y="17092"/>
                  <a:pt x="18947" y="16473"/>
                  <a:pt x="18968" y="16296"/>
                </a:cubicBezTo>
                <a:cubicBezTo>
                  <a:pt x="18981" y="16192"/>
                  <a:pt x="19014" y="15964"/>
                  <a:pt x="19043" y="15791"/>
                </a:cubicBezTo>
                <a:cubicBezTo>
                  <a:pt x="19071" y="15617"/>
                  <a:pt x="19112" y="15299"/>
                  <a:pt x="19133" y="15084"/>
                </a:cubicBezTo>
                <a:cubicBezTo>
                  <a:pt x="19155" y="14869"/>
                  <a:pt x="19189" y="14613"/>
                  <a:pt x="19209" y="14515"/>
                </a:cubicBezTo>
                <a:cubicBezTo>
                  <a:pt x="19257" y="14284"/>
                  <a:pt x="19295" y="12708"/>
                  <a:pt x="19268" y="12079"/>
                </a:cubicBezTo>
                <a:cubicBezTo>
                  <a:pt x="19257" y="11827"/>
                  <a:pt x="19240" y="11343"/>
                  <a:pt x="19231" y="11004"/>
                </a:cubicBezTo>
                <a:lnTo>
                  <a:pt x="19215" y="10388"/>
                </a:lnTo>
                <a:lnTo>
                  <a:pt x="19095" y="9930"/>
                </a:lnTo>
                <a:cubicBezTo>
                  <a:pt x="19030" y="9678"/>
                  <a:pt x="18968" y="9425"/>
                  <a:pt x="18960" y="9367"/>
                </a:cubicBezTo>
                <a:cubicBezTo>
                  <a:pt x="18951" y="9310"/>
                  <a:pt x="18915" y="9217"/>
                  <a:pt x="18880" y="9159"/>
                </a:cubicBezTo>
                <a:cubicBezTo>
                  <a:pt x="18846" y="9102"/>
                  <a:pt x="18817" y="9035"/>
                  <a:pt x="18817" y="9011"/>
                </a:cubicBezTo>
                <a:cubicBezTo>
                  <a:pt x="18817" y="8987"/>
                  <a:pt x="18794" y="8924"/>
                  <a:pt x="18766" y="8872"/>
                </a:cubicBezTo>
                <a:cubicBezTo>
                  <a:pt x="18738" y="8820"/>
                  <a:pt x="18716" y="8751"/>
                  <a:pt x="18716" y="8720"/>
                </a:cubicBezTo>
                <a:cubicBezTo>
                  <a:pt x="18716" y="8688"/>
                  <a:pt x="18648" y="8563"/>
                  <a:pt x="18564" y="8442"/>
                </a:cubicBezTo>
                <a:cubicBezTo>
                  <a:pt x="18481" y="8321"/>
                  <a:pt x="18413" y="8207"/>
                  <a:pt x="18413" y="8188"/>
                </a:cubicBezTo>
                <a:cubicBezTo>
                  <a:pt x="18413" y="8168"/>
                  <a:pt x="18397" y="8136"/>
                  <a:pt x="18379" y="8117"/>
                </a:cubicBezTo>
                <a:cubicBezTo>
                  <a:pt x="18360" y="8097"/>
                  <a:pt x="18272" y="7968"/>
                  <a:pt x="18183" y="7830"/>
                </a:cubicBezTo>
                <a:cubicBezTo>
                  <a:pt x="17839" y="7294"/>
                  <a:pt x="16988" y="6258"/>
                  <a:pt x="16686" y="6008"/>
                </a:cubicBezTo>
                <a:cubicBezTo>
                  <a:pt x="16593" y="5931"/>
                  <a:pt x="16549" y="5866"/>
                  <a:pt x="16504" y="5740"/>
                </a:cubicBezTo>
                <a:cubicBezTo>
                  <a:pt x="16457" y="5606"/>
                  <a:pt x="16423" y="5559"/>
                  <a:pt x="16337" y="5504"/>
                </a:cubicBezTo>
                <a:cubicBezTo>
                  <a:pt x="16278" y="5466"/>
                  <a:pt x="16173" y="5366"/>
                  <a:pt x="16103" y="5282"/>
                </a:cubicBezTo>
                <a:cubicBezTo>
                  <a:pt x="16034" y="5199"/>
                  <a:pt x="15947" y="5094"/>
                  <a:pt x="15910" y="5050"/>
                </a:cubicBezTo>
                <a:cubicBezTo>
                  <a:pt x="15874" y="5006"/>
                  <a:pt x="15831" y="4970"/>
                  <a:pt x="15816" y="4970"/>
                </a:cubicBezTo>
                <a:cubicBezTo>
                  <a:pt x="15801" y="4970"/>
                  <a:pt x="15755" y="4931"/>
                  <a:pt x="15713" y="4883"/>
                </a:cubicBezTo>
                <a:cubicBezTo>
                  <a:pt x="15575" y="4725"/>
                  <a:pt x="15031" y="4215"/>
                  <a:pt x="14889" y="4110"/>
                </a:cubicBezTo>
                <a:cubicBezTo>
                  <a:pt x="14848" y="4080"/>
                  <a:pt x="14787" y="4027"/>
                  <a:pt x="14752" y="3991"/>
                </a:cubicBezTo>
                <a:cubicBezTo>
                  <a:pt x="14717" y="3955"/>
                  <a:pt x="14645" y="3921"/>
                  <a:pt x="14592" y="3915"/>
                </a:cubicBezTo>
                <a:cubicBezTo>
                  <a:pt x="14528" y="3908"/>
                  <a:pt x="14470" y="3872"/>
                  <a:pt x="14416" y="3809"/>
                </a:cubicBezTo>
                <a:cubicBezTo>
                  <a:pt x="14372" y="3756"/>
                  <a:pt x="14302" y="3692"/>
                  <a:pt x="14260" y="3665"/>
                </a:cubicBezTo>
                <a:cubicBezTo>
                  <a:pt x="14143" y="3591"/>
                  <a:pt x="14028" y="3419"/>
                  <a:pt x="14010" y="3291"/>
                </a:cubicBezTo>
                <a:cubicBezTo>
                  <a:pt x="13997" y="3198"/>
                  <a:pt x="13965" y="3149"/>
                  <a:pt x="13849" y="3038"/>
                </a:cubicBezTo>
                <a:cubicBezTo>
                  <a:pt x="13770" y="2963"/>
                  <a:pt x="13674" y="2876"/>
                  <a:pt x="13636" y="2846"/>
                </a:cubicBezTo>
                <a:cubicBezTo>
                  <a:pt x="13597" y="2816"/>
                  <a:pt x="13566" y="2769"/>
                  <a:pt x="13566" y="2742"/>
                </a:cubicBezTo>
                <a:cubicBezTo>
                  <a:pt x="13566" y="2714"/>
                  <a:pt x="13517" y="2667"/>
                  <a:pt x="13452" y="2632"/>
                </a:cubicBezTo>
                <a:cubicBezTo>
                  <a:pt x="13390" y="2599"/>
                  <a:pt x="13338" y="2559"/>
                  <a:pt x="13338" y="2544"/>
                </a:cubicBezTo>
                <a:cubicBezTo>
                  <a:pt x="13338" y="2529"/>
                  <a:pt x="13222" y="2441"/>
                  <a:pt x="13080" y="2349"/>
                </a:cubicBezTo>
                <a:cubicBezTo>
                  <a:pt x="12937" y="2256"/>
                  <a:pt x="12789" y="2147"/>
                  <a:pt x="12750" y="2106"/>
                </a:cubicBezTo>
                <a:cubicBezTo>
                  <a:pt x="12710" y="2065"/>
                  <a:pt x="12665" y="2032"/>
                  <a:pt x="12648" y="2032"/>
                </a:cubicBezTo>
                <a:cubicBezTo>
                  <a:pt x="12631" y="2032"/>
                  <a:pt x="12572" y="2003"/>
                  <a:pt x="12517" y="1968"/>
                </a:cubicBezTo>
                <a:cubicBezTo>
                  <a:pt x="12462" y="1933"/>
                  <a:pt x="12404" y="1911"/>
                  <a:pt x="12387" y="1919"/>
                </a:cubicBezTo>
                <a:cubicBezTo>
                  <a:pt x="12370" y="1927"/>
                  <a:pt x="12324" y="1914"/>
                  <a:pt x="12286" y="1888"/>
                </a:cubicBezTo>
                <a:cubicBezTo>
                  <a:pt x="12247" y="1863"/>
                  <a:pt x="12181" y="1843"/>
                  <a:pt x="12138" y="1843"/>
                </a:cubicBezTo>
                <a:cubicBezTo>
                  <a:pt x="12085" y="1843"/>
                  <a:pt x="12038" y="1813"/>
                  <a:pt x="11988" y="1748"/>
                </a:cubicBezTo>
                <a:cubicBezTo>
                  <a:pt x="11948" y="1696"/>
                  <a:pt x="11925" y="1653"/>
                  <a:pt x="11936" y="1653"/>
                </a:cubicBezTo>
                <a:cubicBezTo>
                  <a:pt x="11948" y="1653"/>
                  <a:pt x="11939" y="1626"/>
                  <a:pt x="11915" y="1593"/>
                </a:cubicBezTo>
                <a:cubicBezTo>
                  <a:pt x="11885" y="1552"/>
                  <a:pt x="11820" y="1527"/>
                  <a:pt x="11703" y="1511"/>
                </a:cubicBezTo>
                <a:cubicBezTo>
                  <a:pt x="11610" y="1499"/>
                  <a:pt x="11473" y="1455"/>
                  <a:pt x="11400" y="1413"/>
                </a:cubicBezTo>
                <a:cubicBezTo>
                  <a:pt x="11295" y="1353"/>
                  <a:pt x="11224" y="1336"/>
                  <a:pt x="11059" y="1336"/>
                </a:cubicBezTo>
                <a:cubicBezTo>
                  <a:pt x="10945" y="1335"/>
                  <a:pt x="10738" y="1320"/>
                  <a:pt x="10600" y="1302"/>
                </a:cubicBezTo>
                <a:cubicBezTo>
                  <a:pt x="10461" y="1284"/>
                  <a:pt x="10248" y="1259"/>
                  <a:pt x="10128" y="1247"/>
                </a:cubicBezTo>
                <a:lnTo>
                  <a:pt x="9909" y="1226"/>
                </a:lnTo>
                <a:lnTo>
                  <a:pt x="9761" y="1028"/>
                </a:lnTo>
                <a:cubicBezTo>
                  <a:pt x="9680" y="920"/>
                  <a:pt x="9595" y="831"/>
                  <a:pt x="9572" y="831"/>
                </a:cubicBezTo>
                <a:cubicBezTo>
                  <a:pt x="9549" y="831"/>
                  <a:pt x="9465" y="732"/>
                  <a:pt x="9384" y="612"/>
                </a:cubicBezTo>
                <a:cubicBezTo>
                  <a:pt x="9239" y="396"/>
                  <a:pt x="9146" y="319"/>
                  <a:pt x="8871" y="178"/>
                </a:cubicBezTo>
                <a:cubicBezTo>
                  <a:pt x="8803" y="144"/>
                  <a:pt x="8715" y="124"/>
                  <a:pt x="8651" y="131"/>
                </a:cubicBezTo>
                <a:cubicBezTo>
                  <a:pt x="8587" y="137"/>
                  <a:pt x="8478" y="115"/>
                  <a:pt x="8382" y="75"/>
                </a:cubicBezTo>
                <a:cubicBezTo>
                  <a:pt x="8244" y="18"/>
                  <a:pt x="8157" y="7"/>
                  <a:pt x="7782" y="3"/>
                </a:cubicBezTo>
                <a:lnTo>
                  <a:pt x="7343"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fade" transition="in">
                                      <p:cBhvr>
                                        <p:cTn id="7" dur="5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fade" transition="in">
                                      <p:cBhvr>
                                        <p:cTn id="12" dur="500"/>
                                        <p:tgtEl>
                                          <p:spTgt spid="31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Building strength in the physical body requires hard work, pain, time, and diligence.…"/>
          <p:cNvSpPr/>
          <p:nvPr/>
        </p:nvSpPr>
        <p:spPr>
          <a:xfrm>
            <a:off x="9751732" y="3821444"/>
            <a:ext cx="13860031" cy="89844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399" indent="-914399" defTabSz="821531">
              <a:lnSpc>
                <a:spcPct val="100000"/>
              </a:lnSpc>
              <a:spcBef>
                <a:spcPts val="3500"/>
              </a:spcBef>
              <a:buClr>
                <a:srgbClr val="941100"/>
              </a:buClr>
              <a:buSzPct val="80000"/>
              <a:buFont typeface="Wingdings 2"/>
              <a:buBlip>
                <a:blip r:embed="rId2"/>
              </a:buBlip>
              <a:defRPr sz="68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Building strength in the physical body requires hard work, pain, time, and diligence. </a:t>
            </a:r>
            <a:endParaRPr>
              <a:solidFill>
                <a:srgbClr val="000000"/>
              </a:solidFill>
              <a:uFill>
                <a:solidFill>
                  <a:srgbClr val="000000"/>
                </a:solidFill>
              </a:uFill>
            </a:endParaRPr>
          </a:p>
          <a:p>
            <a:pPr marL="914399" indent="-914399" defTabSz="821531">
              <a:lnSpc>
                <a:spcPct val="100000"/>
              </a:lnSpc>
              <a:spcBef>
                <a:spcPts val="3500"/>
              </a:spcBef>
              <a:buClr>
                <a:srgbClr val="941100"/>
              </a:buClr>
              <a:buSzPct val="80000"/>
              <a:buFont typeface="Wingdings 2"/>
              <a:buBlip>
                <a:blip r:embed="rId2"/>
              </a:buBlip>
              <a:defRPr sz="68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Likewise, building spiritual fortitude, i.e., patience, also requires hard work, pain, time, and diligence (2 Peter 1:5-10).</a:t>
            </a:r>
          </a:p>
        </p:txBody>
      </p:sp>
      <p:pic>
        <p:nvPicPr>
          <p:cNvPr id="326"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327"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328"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329"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330"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331" name="HOW DO I GROW IN  PATIENCE?"/>
          <p:cNvSpPr txBox="1"/>
          <p:nvPr/>
        </p:nvSpPr>
        <p:spPr>
          <a:xfrm>
            <a:off x="736582" y="1723608"/>
            <a:ext cx="22910835" cy="1600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0200">
                <a:solidFill>
                  <a:schemeClr val="accent6">
                    <a:hueOff val="-133706"/>
                    <a:satOff val="8281"/>
                    <a:lumOff val="-27269"/>
                  </a:schemeClr>
                </a:solidFill>
                <a:latin typeface="Gill Sans"/>
                <a:ea typeface="Gill Sans"/>
                <a:cs typeface="Gill Sans"/>
                <a:sym typeface="Gill Sans"/>
              </a:defRPr>
            </a:lvl1pPr>
          </a:lstStyle>
          <a:p>
            <a:pPr/>
            <a:r>
              <a:t>HOW DO I GROW IN  PATIENCE?</a:t>
            </a:r>
          </a:p>
        </p:txBody>
      </p:sp>
      <p:sp>
        <p:nvSpPr>
          <p:cNvPr id="332" name="Rectangle"/>
          <p:cNvSpPr/>
          <p:nvPr/>
        </p:nvSpPr>
        <p:spPr>
          <a:xfrm>
            <a:off x="277326" y="12030294"/>
            <a:ext cx="9279517" cy="1777735"/>
          </a:xfrm>
          <a:prstGeom prst="rect">
            <a:avLst/>
          </a:prstGeom>
          <a:solidFill>
            <a:schemeClr val="accent6">
              <a:hueOff val="-133706"/>
              <a:satOff val="8281"/>
              <a:lumOff val="-27269"/>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33" name="image11.png" descr="image11.png"/>
          <p:cNvPicPr>
            <a:picLocks noChangeAspect="1"/>
          </p:cNvPicPr>
          <p:nvPr/>
        </p:nvPicPr>
        <p:blipFill>
          <a:blip r:embed="rId8">
            <a:extLst/>
          </a:blip>
          <a:stretch>
            <a:fillRect/>
          </a:stretch>
        </p:blipFill>
        <p:spPr>
          <a:xfrm>
            <a:off x="765701" y="3116240"/>
            <a:ext cx="8302767" cy="9085816"/>
          </a:xfrm>
          <a:prstGeom prst="rect">
            <a:avLst/>
          </a:prstGeom>
        </p:spPr>
      </p:pic>
      <p:pic>
        <p:nvPicPr>
          <p:cNvPr id="334" name="pasted-movie.png" descr="pasted-movie.png"/>
          <p:cNvPicPr>
            <a:picLocks noChangeAspect="1"/>
          </p:cNvPicPr>
          <p:nvPr/>
        </p:nvPicPr>
        <p:blipFill>
          <a:blip r:embed="rId9">
            <a:extLst/>
          </a:blip>
          <a:stretch>
            <a:fillRect/>
          </a:stretch>
        </p:blipFill>
        <p:spPr>
          <a:xfrm>
            <a:off x="464982" y="12082143"/>
            <a:ext cx="8904205" cy="14203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5">
                                            <p:txEl>
                                              <p:pRg st="1" end="1"/>
                                            </p:txEl>
                                          </p:spTgt>
                                        </p:tgtEl>
                                        <p:attrNameLst>
                                          <p:attrName>style.visibility</p:attrName>
                                        </p:attrNameLst>
                                      </p:cBhvr>
                                      <p:to>
                                        <p:strVal val="visible"/>
                                      </p:to>
                                    </p:set>
                                    <p:animEffect filter="fade" transition="in">
                                      <p:cBhvr>
                                        <p:cTn id="7" dur="500"/>
                                        <p:tgtEl>
                                          <p:spTgt spid="32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To gain more patience, let us ask God (James 1:5,6) and do what is necessary to increase our faith.…"/>
          <p:cNvSpPr/>
          <p:nvPr/>
        </p:nvSpPr>
        <p:spPr>
          <a:xfrm>
            <a:off x="7109818" y="3549792"/>
            <a:ext cx="16480783" cy="99369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400" indent="-914400" defTabSz="821531">
              <a:lnSpc>
                <a:spcPct val="100000"/>
              </a:lnSpc>
              <a:spcBef>
                <a:spcPts val="1400"/>
              </a:spcBef>
              <a:buClr>
                <a:srgbClr val="941100"/>
              </a:buClr>
              <a:buSzPct val="80000"/>
              <a:buFont typeface="Wingdings 2"/>
              <a:buBlip>
                <a:blip r:embed="rId2"/>
              </a:buBlip>
              <a:defRPr sz="62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To gain more patience, let us ask God (James 1:5,6) and do what is necessary to increase our faith. </a:t>
            </a:r>
            <a:endParaRPr>
              <a:solidFill>
                <a:srgbClr val="000000"/>
              </a:solidFill>
              <a:uFill>
                <a:solidFill>
                  <a:srgbClr val="000000"/>
                </a:solidFill>
              </a:uFill>
            </a:endParaRPr>
          </a:p>
          <a:p>
            <a:pPr marL="914400" indent="-914400" defTabSz="821531">
              <a:lnSpc>
                <a:spcPct val="100000"/>
              </a:lnSpc>
              <a:spcBef>
                <a:spcPts val="1400"/>
              </a:spcBef>
              <a:buClr>
                <a:srgbClr val="941100"/>
              </a:buClr>
              <a:buSzPct val="80000"/>
              <a:buFont typeface="Wingdings 2"/>
              <a:buBlip>
                <a:blip r:embed="rId2"/>
              </a:buBlip>
              <a:defRPr sz="62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As we increase our knowledge and understanding of God’s word, and we become more faithful, and consistent doers of God’s word, (Romans 10:17), our trust in God, as well as our dependence upon Him will be strengthened. </a:t>
            </a:r>
          </a:p>
        </p:txBody>
      </p:sp>
      <p:pic>
        <p:nvPicPr>
          <p:cNvPr id="337"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338"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339"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340"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341"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342" name="HOW DO I GROW IN  PATIENCE?"/>
          <p:cNvSpPr txBox="1"/>
          <p:nvPr/>
        </p:nvSpPr>
        <p:spPr>
          <a:xfrm>
            <a:off x="736582" y="1723608"/>
            <a:ext cx="22910835" cy="1600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0200">
                <a:solidFill>
                  <a:schemeClr val="accent6">
                    <a:hueOff val="-133706"/>
                    <a:satOff val="8281"/>
                    <a:lumOff val="-27269"/>
                  </a:schemeClr>
                </a:solidFill>
                <a:latin typeface="Gill Sans"/>
                <a:ea typeface="Gill Sans"/>
                <a:cs typeface="Gill Sans"/>
                <a:sym typeface="Gill Sans"/>
              </a:defRPr>
            </a:lvl1pPr>
          </a:lstStyle>
          <a:p>
            <a:pPr/>
            <a:r>
              <a:t>HOW DO I GROW IN  PATIENCE?</a:t>
            </a:r>
          </a:p>
        </p:txBody>
      </p:sp>
      <p:pic>
        <p:nvPicPr>
          <p:cNvPr id="343" name="Image" descr="Image"/>
          <p:cNvPicPr>
            <a:picLocks noChangeAspect="0"/>
          </p:cNvPicPr>
          <p:nvPr/>
        </p:nvPicPr>
        <p:blipFill>
          <a:blip r:embed="rId8">
            <a:extLst/>
          </a:blip>
          <a:stretch>
            <a:fillRect/>
          </a:stretch>
        </p:blipFill>
        <p:spPr>
          <a:xfrm flipH="1">
            <a:off x="-125190" y="3390722"/>
            <a:ext cx="6690360" cy="10255097"/>
          </a:xfrm>
          <a:prstGeom prst="rect">
            <a:avLst/>
          </a:prstGeom>
          <a:effectLst>
            <a:outerShdw sx="100000" sy="100000" kx="0" ky="0" algn="b" rotWithShape="0" blurRad="266700" dist="177800" dir="134896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6">
                                            <p:txEl>
                                              <p:pRg st="1" end="1"/>
                                            </p:txEl>
                                          </p:spTgt>
                                        </p:tgtEl>
                                        <p:attrNameLst>
                                          <p:attrName>style.visibility</p:attrName>
                                        </p:attrNameLst>
                                      </p:cBhvr>
                                      <p:to>
                                        <p:strVal val="visible"/>
                                      </p:to>
                                    </p:set>
                                    <p:animEffect filter="fade" transition="in">
                                      <p:cBhvr>
                                        <p:cTn id="7" dur="500"/>
                                        <p:tgtEl>
                                          <p:spTgt spid="33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Image" descr="Image"/>
          <p:cNvPicPr>
            <a:picLocks noChangeAspect="0"/>
          </p:cNvPicPr>
          <p:nvPr/>
        </p:nvPicPr>
        <p:blipFill>
          <a:blip r:embed="rId2">
            <a:extLst/>
          </a:blip>
          <a:stretch>
            <a:fillRect/>
          </a:stretch>
        </p:blipFill>
        <p:spPr>
          <a:xfrm flipH="1">
            <a:off x="-125190" y="3390722"/>
            <a:ext cx="6690360" cy="10255097"/>
          </a:xfrm>
          <a:prstGeom prst="rect">
            <a:avLst/>
          </a:prstGeom>
          <a:effectLst>
            <a:outerShdw sx="100000" sy="100000" kx="0" ky="0" algn="b" rotWithShape="0" blurRad="266700" dist="177800" dir="1348960">
              <a:srgbClr val="000000">
                <a:alpha val="70000"/>
              </a:srgbClr>
            </a:outerShdw>
          </a:effectLst>
        </p:spPr>
      </p:pic>
      <p:sp>
        <p:nvSpPr>
          <p:cNvPr id="346" name="Stronger faith engenders greater hope, and as we face and experience life’s challenges, hardships, and sorrows, our faith and hope enable us to, with patience, remain “steadfast, unmovable, always abounding in the world of the Lord” (1 Corinthians 15:58)"/>
          <p:cNvSpPr/>
          <p:nvPr/>
        </p:nvSpPr>
        <p:spPr>
          <a:xfrm>
            <a:off x="7109818" y="3849723"/>
            <a:ext cx="16480783" cy="8539957"/>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lvl1pPr marL="914399" indent="-914399" defTabSz="821531">
              <a:lnSpc>
                <a:spcPct val="100000"/>
              </a:lnSpc>
              <a:spcBef>
                <a:spcPts val="1400"/>
              </a:spcBef>
              <a:buClr>
                <a:srgbClr val="941100"/>
              </a:buClr>
              <a:buSzPct val="80000"/>
              <a:buFont typeface="Wingdings 2"/>
              <a:buBlip>
                <a:blip r:embed="rId3"/>
              </a:buBlip>
              <a:defRPr sz="6800">
                <a:solidFill>
                  <a:srgbClr val="000000"/>
                </a:solidFill>
                <a:effectLst>
                  <a:outerShdw sx="100000" sy="100000" kx="0" ky="0" algn="b" rotWithShape="0" blurRad="165100" dist="88900" dir="3120000">
                    <a:srgbClr val="000000">
                      <a:alpha val="32000"/>
                    </a:srgbClr>
                  </a:outerShdw>
                </a:effectLst>
                <a:uFill>
                  <a:solidFill>
                    <a:srgbClr val="000000"/>
                  </a:solidFill>
                </a:uFill>
                <a:latin typeface="Century Gothic"/>
                <a:ea typeface="Century Gothic"/>
                <a:cs typeface="Century Gothic"/>
                <a:sym typeface="Century Gothic"/>
              </a:defRPr>
            </a:lvl1pPr>
          </a:lstStyle>
          <a:p>
            <a:pPr>
              <a:defRPr>
                <a:solidFill>
                  <a:srgbClr val="FFFFFF"/>
                </a:solidFill>
                <a:uFillTx/>
              </a:defRPr>
            </a:pPr>
            <a:r>
              <a:rPr>
                <a:solidFill>
                  <a:srgbClr val="000000"/>
                </a:solidFill>
                <a:uFill>
                  <a:solidFill>
                    <a:srgbClr val="000000"/>
                  </a:solidFill>
                </a:uFill>
              </a:rPr>
              <a:t>Stronger faith engenders greater hope, and as we face and experience life’s challenges, hardships, and sorrows, our faith and hope enable us to, with patience, remain “steadfast, unmovable, always abounding in the world of the Lord” (1 Corinthians 15:58).</a:t>
            </a:r>
          </a:p>
        </p:txBody>
      </p:sp>
      <p:pic>
        <p:nvPicPr>
          <p:cNvPr id="347" name="pasted-movie.png" descr="pasted-movie.png"/>
          <p:cNvPicPr>
            <a:picLocks noChangeAspect="1"/>
          </p:cNvPicPr>
          <p:nvPr/>
        </p:nvPicPr>
        <p:blipFill>
          <a:blip r:embed="rId4">
            <a:extLst/>
          </a:blip>
          <a:stretch>
            <a:fillRect/>
          </a:stretch>
        </p:blipFill>
        <p:spPr>
          <a:xfrm>
            <a:off x="708748" y="139736"/>
            <a:ext cx="6690361" cy="1600201"/>
          </a:xfrm>
          <a:prstGeom prst="rect">
            <a:avLst/>
          </a:prstGeom>
          <a:ln w="12700">
            <a:miter lim="400000"/>
          </a:ln>
        </p:spPr>
      </p:pic>
      <p:pic>
        <p:nvPicPr>
          <p:cNvPr id="348" name="pasted-movie.png" descr="pasted-movie.png"/>
          <p:cNvPicPr>
            <a:picLocks noChangeAspect="1"/>
          </p:cNvPicPr>
          <p:nvPr/>
        </p:nvPicPr>
        <p:blipFill>
          <a:blip r:embed="rId5">
            <a:extLst/>
          </a:blip>
          <a:stretch>
            <a:fillRect/>
          </a:stretch>
        </p:blipFill>
        <p:spPr>
          <a:xfrm>
            <a:off x="6776025" y="139736"/>
            <a:ext cx="4600576" cy="1600201"/>
          </a:xfrm>
          <a:prstGeom prst="rect">
            <a:avLst/>
          </a:prstGeom>
          <a:ln w="12700">
            <a:miter lim="400000"/>
          </a:ln>
        </p:spPr>
      </p:pic>
      <p:pic>
        <p:nvPicPr>
          <p:cNvPr id="349" name="pasted-movie.png" descr="pasted-movie.png"/>
          <p:cNvPicPr>
            <a:picLocks noChangeAspect="1"/>
          </p:cNvPicPr>
          <p:nvPr/>
        </p:nvPicPr>
        <p:blipFill>
          <a:blip r:embed="rId6">
            <a:extLst/>
          </a:blip>
          <a:stretch>
            <a:fillRect/>
          </a:stretch>
        </p:blipFill>
        <p:spPr>
          <a:xfrm>
            <a:off x="11039394" y="139736"/>
            <a:ext cx="4585189" cy="1600201"/>
          </a:xfrm>
          <a:prstGeom prst="rect">
            <a:avLst/>
          </a:prstGeom>
          <a:ln w="12700">
            <a:miter lim="400000"/>
          </a:ln>
        </p:spPr>
      </p:pic>
      <p:pic>
        <p:nvPicPr>
          <p:cNvPr id="350" name="pasted-movie.png" descr="pasted-movie.png"/>
          <p:cNvPicPr>
            <a:picLocks noChangeAspect="1"/>
          </p:cNvPicPr>
          <p:nvPr/>
        </p:nvPicPr>
        <p:blipFill>
          <a:blip r:embed="rId7">
            <a:extLst/>
          </a:blip>
          <a:stretch>
            <a:fillRect/>
          </a:stretch>
        </p:blipFill>
        <p:spPr>
          <a:xfrm>
            <a:off x="16984891" y="139736"/>
            <a:ext cx="6690361" cy="1600201"/>
          </a:xfrm>
          <a:prstGeom prst="rect">
            <a:avLst/>
          </a:prstGeom>
          <a:ln w="12700">
            <a:miter lim="400000"/>
          </a:ln>
        </p:spPr>
      </p:pic>
      <p:pic>
        <p:nvPicPr>
          <p:cNvPr id="351" name="pasted-movie.png" descr="pasted-movie.png"/>
          <p:cNvPicPr>
            <a:picLocks noChangeAspect="1"/>
          </p:cNvPicPr>
          <p:nvPr/>
        </p:nvPicPr>
        <p:blipFill>
          <a:blip r:embed="rId8">
            <a:extLst/>
          </a:blip>
          <a:stretch>
            <a:fillRect/>
          </a:stretch>
        </p:blipFill>
        <p:spPr>
          <a:xfrm>
            <a:off x="15367860" y="139736"/>
            <a:ext cx="2123343" cy="1600201"/>
          </a:xfrm>
          <a:prstGeom prst="rect">
            <a:avLst/>
          </a:prstGeom>
          <a:ln w="12700">
            <a:miter lim="400000"/>
          </a:ln>
        </p:spPr>
      </p:pic>
      <p:sp>
        <p:nvSpPr>
          <p:cNvPr id="352" name="HOW DO I GROW IN  PATIENCE?"/>
          <p:cNvSpPr txBox="1"/>
          <p:nvPr/>
        </p:nvSpPr>
        <p:spPr>
          <a:xfrm>
            <a:off x="736582" y="1723608"/>
            <a:ext cx="22910835" cy="1600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0200">
                <a:solidFill>
                  <a:schemeClr val="accent6">
                    <a:hueOff val="-133706"/>
                    <a:satOff val="8281"/>
                    <a:lumOff val="-27269"/>
                  </a:schemeClr>
                </a:solidFill>
                <a:latin typeface="Gill Sans"/>
                <a:ea typeface="Gill Sans"/>
                <a:cs typeface="Gill Sans"/>
                <a:sym typeface="Gill Sans"/>
              </a:defRPr>
            </a:lvl1pPr>
          </a:lstStyle>
          <a:p>
            <a:pPr/>
            <a:r>
              <a:t>HOW DO I GROW IN  PATIENCE?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extLst/>
          </a:blip>
          <a:srcRect l="8231" t="0" r="13408" b="0"/>
          <a:stretch>
            <a:fillRect/>
          </a:stretch>
        </p:blipFill>
        <p:spPr>
          <a:xfrm>
            <a:off x="9336519" y="1693580"/>
            <a:ext cx="14724462" cy="11744214"/>
          </a:xfrm>
          <a:prstGeom prst="rect">
            <a:avLst/>
          </a:prstGeom>
          <a:ln w="12700">
            <a:miter lim="400000"/>
          </a:ln>
        </p:spPr>
      </p:pic>
      <p:sp>
        <p:nvSpPr>
          <p:cNvPr id="355" name="Rectangle"/>
          <p:cNvSpPr/>
          <p:nvPr/>
        </p:nvSpPr>
        <p:spPr>
          <a:xfrm>
            <a:off x="259046" y="1693580"/>
            <a:ext cx="10425067" cy="11744326"/>
          </a:xfrm>
          <a:prstGeom prst="rect">
            <a:avLst/>
          </a:prstGeom>
          <a:solidFill>
            <a:srgbClr val="FFFFFF">
              <a:alpha val="79237"/>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56"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357"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358"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359"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360"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361" name="Patience is far more than passive waiting—it is an active, faith-filled endurance that reflects God’s character and advances His purposes.…"/>
          <p:cNvSpPr/>
          <p:nvPr/>
        </p:nvSpPr>
        <p:spPr>
          <a:xfrm>
            <a:off x="332389" y="1910714"/>
            <a:ext cx="10278382" cy="1141015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914399" indent="-914399" defTabSz="821531">
              <a:lnSpc>
                <a:spcPct val="100000"/>
              </a:lnSpc>
              <a:spcBef>
                <a:spcPts val="1400"/>
              </a:spcBef>
              <a:buClr>
                <a:srgbClr val="941100"/>
              </a:buClr>
              <a:buSzPct val="80000"/>
              <a:buFont typeface="Wingdings 2"/>
              <a:buBlip>
                <a:blip r:embed="rId8"/>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is far more than passive waiting—it is an active, faith-filled endurance that reflects God’s character and advances His purposes. </a:t>
            </a:r>
            <a:endParaRPr>
              <a:solidFill>
                <a:srgbClr val="000000"/>
              </a:solidFill>
              <a:uFill>
                <a:solidFill>
                  <a:srgbClr val="000000"/>
                </a:solidFill>
              </a:uFill>
            </a:endParaRPr>
          </a:p>
          <a:p>
            <a:pPr marL="914399" indent="-914399" defTabSz="821531">
              <a:lnSpc>
                <a:spcPct val="100000"/>
              </a:lnSpc>
              <a:spcBef>
                <a:spcPts val="1400"/>
              </a:spcBef>
              <a:buClr>
                <a:srgbClr val="941100"/>
              </a:buClr>
              <a:buSzPct val="80000"/>
              <a:buFont typeface="Wingdings 2"/>
              <a:buBlip>
                <a:blip r:embed="rId8"/>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Patience involves trust in God’s plan, steadfastness in trials, and a commitment to righteous living, even when the path is difficult.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1">
                                            <p:txEl>
                                              <p:pRg st="1" end="1"/>
                                            </p:txEl>
                                          </p:spTgt>
                                        </p:tgtEl>
                                        <p:attrNameLst>
                                          <p:attrName>style.visibility</p:attrName>
                                        </p:attrNameLst>
                                      </p:cBhvr>
                                      <p:to>
                                        <p:strVal val="visible"/>
                                      </p:to>
                                    </p:set>
                                    <p:animEffect filter="fade" transition="in">
                                      <p:cBhvr>
                                        <p:cTn id="7" dur="500"/>
                                        <p:tgtEl>
                                          <p:spTgt spid="36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nvPicPr>
        <p:blipFill>
          <a:blip r:embed="rId2">
            <a:extLst/>
          </a:blip>
          <a:srcRect l="8231" t="0" r="13408" b="0"/>
          <a:stretch>
            <a:fillRect/>
          </a:stretch>
        </p:blipFill>
        <p:spPr>
          <a:xfrm>
            <a:off x="9336519" y="1693580"/>
            <a:ext cx="14724462" cy="11744214"/>
          </a:xfrm>
          <a:prstGeom prst="rect">
            <a:avLst/>
          </a:prstGeom>
          <a:ln w="12700">
            <a:miter lim="400000"/>
          </a:ln>
        </p:spPr>
      </p:pic>
      <p:sp>
        <p:nvSpPr>
          <p:cNvPr id="364" name="Rectangle"/>
          <p:cNvSpPr/>
          <p:nvPr/>
        </p:nvSpPr>
        <p:spPr>
          <a:xfrm>
            <a:off x="259046" y="1693580"/>
            <a:ext cx="10425067" cy="11744326"/>
          </a:xfrm>
          <a:prstGeom prst="rect">
            <a:avLst/>
          </a:prstGeom>
          <a:solidFill>
            <a:srgbClr val="FFFFFF">
              <a:alpha val="79237"/>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65" name="pasted-movie.png" descr="pasted-movie.png"/>
          <p:cNvPicPr>
            <a:picLocks noChangeAspect="1"/>
          </p:cNvPicPr>
          <p:nvPr/>
        </p:nvPicPr>
        <p:blipFill>
          <a:blip r:embed="rId3">
            <a:extLst/>
          </a:blip>
          <a:stretch>
            <a:fillRect/>
          </a:stretch>
        </p:blipFill>
        <p:spPr>
          <a:xfrm>
            <a:off x="708748" y="139736"/>
            <a:ext cx="6690361" cy="1600201"/>
          </a:xfrm>
          <a:prstGeom prst="rect">
            <a:avLst/>
          </a:prstGeom>
          <a:ln w="12700">
            <a:miter lim="400000"/>
          </a:ln>
        </p:spPr>
      </p:pic>
      <p:pic>
        <p:nvPicPr>
          <p:cNvPr id="366" name="pasted-movie.png" descr="pasted-movie.png"/>
          <p:cNvPicPr>
            <a:picLocks noChangeAspect="1"/>
          </p:cNvPicPr>
          <p:nvPr/>
        </p:nvPicPr>
        <p:blipFill>
          <a:blip r:embed="rId4">
            <a:extLst/>
          </a:blip>
          <a:stretch>
            <a:fillRect/>
          </a:stretch>
        </p:blipFill>
        <p:spPr>
          <a:xfrm>
            <a:off x="6776025" y="139736"/>
            <a:ext cx="4600576" cy="1600201"/>
          </a:xfrm>
          <a:prstGeom prst="rect">
            <a:avLst/>
          </a:prstGeom>
          <a:ln w="12700">
            <a:miter lim="400000"/>
          </a:ln>
        </p:spPr>
      </p:pic>
      <p:pic>
        <p:nvPicPr>
          <p:cNvPr id="367" name="pasted-movie.png" descr="pasted-movie.png"/>
          <p:cNvPicPr>
            <a:picLocks noChangeAspect="1"/>
          </p:cNvPicPr>
          <p:nvPr/>
        </p:nvPicPr>
        <p:blipFill>
          <a:blip r:embed="rId5">
            <a:extLst/>
          </a:blip>
          <a:stretch>
            <a:fillRect/>
          </a:stretch>
        </p:blipFill>
        <p:spPr>
          <a:xfrm>
            <a:off x="11039394" y="139736"/>
            <a:ext cx="4585189" cy="1600201"/>
          </a:xfrm>
          <a:prstGeom prst="rect">
            <a:avLst/>
          </a:prstGeom>
          <a:ln w="12700">
            <a:miter lim="400000"/>
          </a:ln>
        </p:spPr>
      </p:pic>
      <p:pic>
        <p:nvPicPr>
          <p:cNvPr id="368" name="pasted-movie.png" descr="pasted-movie.png"/>
          <p:cNvPicPr>
            <a:picLocks noChangeAspect="1"/>
          </p:cNvPicPr>
          <p:nvPr/>
        </p:nvPicPr>
        <p:blipFill>
          <a:blip r:embed="rId6">
            <a:extLst/>
          </a:blip>
          <a:stretch>
            <a:fillRect/>
          </a:stretch>
        </p:blipFill>
        <p:spPr>
          <a:xfrm>
            <a:off x="16984891" y="139736"/>
            <a:ext cx="6690361" cy="1600201"/>
          </a:xfrm>
          <a:prstGeom prst="rect">
            <a:avLst/>
          </a:prstGeom>
          <a:ln w="12700">
            <a:miter lim="400000"/>
          </a:ln>
        </p:spPr>
      </p:pic>
      <p:pic>
        <p:nvPicPr>
          <p:cNvPr id="369" name="pasted-movie.png" descr="pasted-movie.png"/>
          <p:cNvPicPr>
            <a:picLocks noChangeAspect="1"/>
          </p:cNvPicPr>
          <p:nvPr/>
        </p:nvPicPr>
        <p:blipFill>
          <a:blip r:embed="rId7">
            <a:extLst/>
          </a:blip>
          <a:stretch>
            <a:fillRect/>
          </a:stretch>
        </p:blipFill>
        <p:spPr>
          <a:xfrm>
            <a:off x="15367860" y="139736"/>
            <a:ext cx="2123343" cy="1600201"/>
          </a:xfrm>
          <a:prstGeom prst="rect">
            <a:avLst/>
          </a:prstGeom>
          <a:ln w="12700">
            <a:miter lim="400000"/>
          </a:ln>
        </p:spPr>
      </p:pic>
      <p:sp>
        <p:nvSpPr>
          <p:cNvPr id="370" name="For believers, it is a command and virtue that matures through trials and shines brightest in love.…"/>
          <p:cNvSpPr/>
          <p:nvPr/>
        </p:nvSpPr>
        <p:spPr>
          <a:xfrm>
            <a:off x="332389" y="1910714"/>
            <a:ext cx="10278382" cy="1102915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914399" indent="-914399" defTabSz="821531">
              <a:lnSpc>
                <a:spcPct val="100000"/>
              </a:lnSpc>
              <a:spcBef>
                <a:spcPts val="1400"/>
              </a:spcBef>
              <a:buClr>
                <a:srgbClr val="941100"/>
              </a:buClr>
              <a:buSzPct val="80000"/>
              <a:buFont typeface="Wingdings 2"/>
              <a:buBlip>
                <a:blip r:embed="rId8"/>
              </a:buBlip>
              <a:defRPr sz="77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For believers, it is a command and virtue that matures through trials and shines brightest in love. </a:t>
            </a:r>
            <a:endParaRPr>
              <a:solidFill>
                <a:srgbClr val="000000"/>
              </a:solidFill>
              <a:uFill>
                <a:solidFill>
                  <a:srgbClr val="000000"/>
                </a:solidFill>
              </a:uFill>
            </a:endParaRPr>
          </a:p>
          <a:p>
            <a:pPr marL="914399" indent="-914399" defTabSz="821531">
              <a:lnSpc>
                <a:spcPct val="100000"/>
              </a:lnSpc>
              <a:spcBef>
                <a:spcPts val="1400"/>
              </a:spcBef>
              <a:buClr>
                <a:srgbClr val="941100"/>
              </a:buClr>
              <a:buSzPct val="80000"/>
              <a:buFont typeface="Wingdings 2"/>
              <a:buBlip>
                <a:blip r:embed="rId8"/>
              </a:buBlip>
              <a:defRPr sz="77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“By your patience possess your souls. (Luke 21:19 -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0">
                                            <p:txEl>
                                              <p:pRg st="1" end="1"/>
                                            </p:txEl>
                                          </p:spTgt>
                                        </p:tgtEl>
                                        <p:attrNameLst>
                                          <p:attrName>style.visibility</p:attrName>
                                        </p:attrNameLst>
                                      </p:cBhvr>
                                      <p:to>
                                        <p:strVal val="visible"/>
                                      </p:to>
                                    </p:set>
                                    <p:animEffect filter="fade" transition="in">
                                      <p:cBhvr>
                                        <p:cTn id="7" dur="500"/>
                                        <p:tgtEl>
                                          <p:spTgt spid="3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pasted-movie.png" descr="pasted-movie.png"/>
          <p:cNvPicPr>
            <a:picLocks noChangeAspect="1"/>
          </p:cNvPicPr>
          <p:nvPr/>
        </p:nvPicPr>
        <p:blipFill>
          <a:blip r:embed="rId2">
            <a:extLst/>
          </a:blip>
          <a:stretch>
            <a:fillRect/>
          </a:stretch>
        </p:blipFill>
        <p:spPr>
          <a:xfrm>
            <a:off x="708748" y="139736"/>
            <a:ext cx="6690361" cy="1600201"/>
          </a:xfrm>
          <a:prstGeom prst="rect">
            <a:avLst/>
          </a:prstGeom>
          <a:ln w="12700">
            <a:miter lim="400000"/>
          </a:ln>
        </p:spPr>
      </p:pic>
      <p:pic>
        <p:nvPicPr>
          <p:cNvPr id="373" name="pasted-movie.png" descr="pasted-movie.png"/>
          <p:cNvPicPr>
            <a:picLocks noChangeAspect="1"/>
          </p:cNvPicPr>
          <p:nvPr/>
        </p:nvPicPr>
        <p:blipFill>
          <a:blip r:embed="rId3">
            <a:extLst/>
          </a:blip>
          <a:stretch>
            <a:fillRect/>
          </a:stretch>
        </p:blipFill>
        <p:spPr>
          <a:xfrm>
            <a:off x="6776025" y="139736"/>
            <a:ext cx="4600576" cy="1600201"/>
          </a:xfrm>
          <a:prstGeom prst="rect">
            <a:avLst/>
          </a:prstGeom>
          <a:ln w="12700">
            <a:miter lim="400000"/>
          </a:ln>
        </p:spPr>
      </p:pic>
      <p:pic>
        <p:nvPicPr>
          <p:cNvPr id="374" name="pasted-movie.png" descr="pasted-movie.png"/>
          <p:cNvPicPr>
            <a:picLocks noChangeAspect="1"/>
          </p:cNvPicPr>
          <p:nvPr/>
        </p:nvPicPr>
        <p:blipFill>
          <a:blip r:embed="rId4">
            <a:extLst/>
          </a:blip>
          <a:stretch>
            <a:fillRect/>
          </a:stretch>
        </p:blipFill>
        <p:spPr>
          <a:xfrm>
            <a:off x="11039394" y="139736"/>
            <a:ext cx="4585189" cy="1600201"/>
          </a:xfrm>
          <a:prstGeom prst="rect">
            <a:avLst/>
          </a:prstGeom>
          <a:ln w="12700">
            <a:miter lim="400000"/>
          </a:ln>
        </p:spPr>
      </p:pic>
      <p:pic>
        <p:nvPicPr>
          <p:cNvPr id="375" name="pasted-movie.png" descr="pasted-movie.png"/>
          <p:cNvPicPr>
            <a:picLocks noChangeAspect="1"/>
          </p:cNvPicPr>
          <p:nvPr/>
        </p:nvPicPr>
        <p:blipFill>
          <a:blip r:embed="rId5">
            <a:extLst/>
          </a:blip>
          <a:stretch>
            <a:fillRect/>
          </a:stretch>
        </p:blipFill>
        <p:spPr>
          <a:xfrm>
            <a:off x="16984891" y="139736"/>
            <a:ext cx="6690361" cy="1600201"/>
          </a:xfrm>
          <a:prstGeom prst="rect">
            <a:avLst/>
          </a:prstGeom>
          <a:ln w="12700">
            <a:miter lim="400000"/>
          </a:ln>
        </p:spPr>
      </p:pic>
      <p:pic>
        <p:nvPicPr>
          <p:cNvPr id="376" name="pasted-movie.png" descr="pasted-movie.png"/>
          <p:cNvPicPr>
            <a:picLocks noChangeAspect="1"/>
          </p:cNvPicPr>
          <p:nvPr/>
        </p:nvPicPr>
        <p:blipFill>
          <a:blip r:embed="rId6">
            <a:extLst/>
          </a:blip>
          <a:stretch>
            <a:fillRect/>
          </a:stretch>
        </p:blipFill>
        <p:spPr>
          <a:xfrm>
            <a:off x="15367860" y="139736"/>
            <a:ext cx="2123343" cy="1600201"/>
          </a:xfrm>
          <a:prstGeom prst="rect">
            <a:avLst/>
          </a:prstGeom>
          <a:ln w="12700">
            <a:miter lim="400000"/>
          </a:ln>
        </p:spPr>
      </p:pic>
      <p:pic>
        <p:nvPicPr>
          <p:cNvPr id="377" name="Image" descr="Image"/>
          <p:cNvPicPr>
            <a:picLocks noChangeAspect="1"/>
          </p:cNvPicPr>
          <p:nvPr/>
        </p:nvPicPr>
        <p:blipFill>
          <a:blip r:embed="rId7">
            <a:extLst/>
          </a:blip>
          <a:srcRect l="8277" t="13362" r="44986" b="0"/>
          <a:stretch>
            <a:fillRect/>
          </a:stretch>
        </p:blipFill>
        <p:spPr>
          <a:xfrm>
            <a:off x="297403" y="1330817"/>
            <a:ext cx="10082716" cy="12460816"/>
          </a:xfrm>
          <a:custGeom>
            <a:avLst/>
            <a:gdLst/>
            <a:ahLst/>
            <a:cxnLst>
              <a:cxn ang="0">
                <a:pos x="wd2" y="hd2"/>
              </a:cxn>
              <a:cxn ang="5400000">
                <a:pos x="wd2" y="hd2"/>
              </a:cxn>
              <a:cxn ang="10800000">
                <a:pos x="wd2" y="hd2"/>
              </a:cxn>
              <a:cxn ang="16200000">
                <a:pos x="wd2" y="hd2"/>
              </a:cxn>
            </a:cxnLst>
            <a:rect l="0" t="0" r="r" b="b"/>
            <a:pathLst>
              <a:path w="21576" h="21599" fill="norm" stroke="1" extrusionOk="0">
                <a:moveTo>
                  <a:pt x="9780" y="3"/>
                </a:moveTo>
                <a:cubicBezTo>
                  <a:pt x="9191" y="28"/>
                  <a:pt x="8566" y="244"/>
                  <a:pt x="7893" y="656"/>
                </a:cubicBezTo>
                <a:cubicBezTo>
                  <a:pt x="7426" y="942"/>
                  <a:pt x="7179" y="1319"/>
                  <a:pt x="7046" y="1949"/>
                </a:cubicBezTo>
                <a:cubicBezTo>
                  <a:pt x="6997" y="2182"/>
                  <a:pt x="6905" y="2471"/>
                  <a:pt x="6842" y="2591"/>
                </a:cubicBezTo>
                <a:cubicBezTo>
                  <a:pt x="6779" y="2711"/>
                  <a:pt x="6711" y="2877"/>
                  <a:pt x="6691" y="2961"/>
                </a:cubicBezTo>
                <a:cubicBezTo>
                  <a:pt x="6587" y="3397"/>
                  <a:pt x="5988" y="4032"/>
                  <a:pt x="5731" y="3977"/>
                </a:cubicBezTo>
                <a:cubicBezTo>
                  <a:pt x="5578" y="3945"/>
                  <a:pt x="5231" y="4141"/>
                  <a:pt x="5231" y="4259"/>
                </a:cubicBezTo>
                <a:cubicBezTo>
                  <a:pt x="5231" y="4356"/>
                  <a:pt x="4903" y="4673"/>
                  <a:pt x="4802" y="4673"/>
                </a:cubicBezTo>
                <a:cubicBezTo>
                  <a:pt x="4748" y="4673"/>
                  <a:pt x="4703" y="4700"/>
                  <a:pt x="4703" y="4733"/>
                </a:cubicBezTo>
                <a:cubicBezTo>
                  <a:pt x="4703" y="4766"/>
                  <a:pt x="4560" y="4852"/>
                  <a:pt x="4384" y="4925"/>
                </a:cubicBezTo>
                <a:cubicBezTo>
                  <a:pt x="4209" y="4997"/>
                  <a:pt x="3885" y="5169"/>
                  <a:pt x="3665" y="5308"/>
                </a:cubicBezTo>
                <a:cubicBezTo>
                  <a:pt x="3445" y="5446"/>
                  <a:pt x="3087" y="5670"/>
                  <a:pt x="2871" y="5806"/>
                </a:cubicBezTo>
                <a:cubicBezTo>
                  <a:pt x="2379" y="6114"/>
                  <a:pt x="1813" y="6788"/>
                  <a:pt x="1409" y="7545"/>
                </a:cubicBezTo>
                <a:cubicBezTo>
                  <a:pt x="371" y="9492"/>
                  <a:pt x="49" y="10962"/>
                  <a:pt x="11" y="13930"/>
                </a:cubicBezTo>
                <a:cubicBezTo>
                  <a:pt x="5" y="14356"/>
                  <a:pt x="1" y="14676"/>
                  <a:pt x="0" y="14919"/>
                </a:cubicBezTo>
                <a:cubicBezTo>
                  <a:pt x="-1" y="15646"/>
                  <a:pt x="32" y="15676"/>
                  <a:pt x="158" y="15779"/>
                </a:cubicBezTo>
                <a:cubicBezTo>
                  <a:pt x="252" y="15854"/>
                  <a:pt x="328" y="15978"/>
                  <a:pt x="329" y="16054"/>
                </a:cubicBezTo>
                <a:cubicBezTo>
                  <a:pt x="330" y="16129"/>
                  <a:pt x="355" y="16221"/>
                  <a:pt x="385" y="16257"/>
                </a:cubicBezTo>
                <a:cubicBezTo>
                  <a:pt x="460" y="16345"/>
                  <a:pt x="1022" y="16517"/>
                  <a:pt x="1132" y="16485"/>
                </a:cubicBezTo>
                <a:cubicBezTo>
                  <a:pt x="1375" y="16414"/>
                  <a:pt x="1256" y="16823"/>
                  <a:pt x="979" y="17009"/>
                </a:cubicBezTo>
                <a:cubicBezTo>
                  <a:pt x="916" y="17051"/>
                  <a:pt x="842" y="17173"/>
                  <a:pt x="814" y="17280"/>
                </a:cubicBezTo>
                <a:cubicBezTo>
                  <a:pt x="786" y="17386"/>
                  <a:pt x="742" y="17501"/>
                  <a:pt x="718" y="17534"/>
                </a:cubicBezTo>
                <a:cubicBezTo>
                  <a:pt x="694" y="17567"/>
                  <a:pt x="666" y="17636"/>
                  <a:pt x="657" y="17687"/>
                </a:cubicBezTo>
                <a:cubicBezTo>
                  <a:pt x="536" y="18333"/>
                  <a:pt x="486" y="18497"/>
                  <a:pt x="378" y="18593"/>
                </a:cubicBezTo>
                <a:cubicBezTo>
                  <a:pt x="309" y="18655"/>
                  <a:pt x="253" y="18739"/>
                  <a:pt x="253" y="18779"/>
                </a:cubicBezTo>
                <a:cubicBezTo>
                  <a:pt x="253" y="18820"/>
                  <a:pt x="209" y="18866"/>
                  <a:pt x="157" y="18882"/>
                </a:cubicBezTo>
                <a:cubicBezTo>
                  <a:pt x="48" y="18916"/>
                  <a:pt x="-22" y="20841"/>
                  <a:pt x="67" y="21324"/>
                </a:cubicBezTo>
                <a:lnTo>
                  <a:pt x="118" y="21599"/>
                </a:lnTo>
                <a:lnTo>
                  <a:pt x="8784" y="21599"/>
                </a:lnTo>
                <a:lnTo>
                  <a:pt x="8772" y="21125"/>
                </a:lnTo>
                <a:cubicBezTo>
                  <a:pt x="8763" y="20760"/>
                  <a:pt x="8797" y="20589"/>
                  <a:pt x="8918" y="20377"/>
                </a:cubicBezTo>
                <a:cubicBezTo>
                  <a:pt x="9183" y="19912"/>
                  <a:pt x="9124" y="19395"/>
                  <a:pt x="8756" y="18956"/>
                </a:cubicBezTo>
                <a:cubicBezTo>
                  <a:pt x="8679" y="18864"/>
                  <a:pt x="8637" y="18788"/>
                  <a:pt x="8665" y="18788"/>
                </a:cubicBezTo>
                <a:cubicBezTo>
                  <a:pt x="8692" y="18788"/>
                  <a:pt x="8627" y="18703"/>
                  <a:pt x="8519" y="18600"/>
                </a:cubicBezTo>
                <a:cubicBezTo>
                  <a:pt x="8283" y="18373"/>
                  <a:pt x="8279" y="18332"/>
                  <a:pt x="8479" y="18218"/>
                </a:cubicBezTo>
                <a:cubicBezTo>
                  <a:pt x="8595" y="18152"/>
                  <a:pt x="8656" y="18017"/>
                  <a:pt x="8716" y="17692"/>
                </a:cubicBezTo>
                <a:cubicBezTo>
                  <a:pt x="8785" y="17315"/>
                  <a:pt x="8822" y="17244"/>
                  <a:pt x="8993" y="17172"/>
                </a:cubicBezTo>
                <a:cubicBezTo>
                  <a:pt x="9387" y="17006"/>
                  <a:pt x="9738" y="16534"/>
                  <a:pt x="9633" y="16312"/>
                </a:cubicBezTo>
                <a:cubicBezTo>
                  <a:pt x="9559" y="16157"/>
                  <a:pt x="9814" y="16143"/>
                  <a:pt x="10417" y="16270"/>
                </a:cubicBezTo>
                <a:cubicBezTo>
                  <a:pt x="11008" y="16395"/>
                  <a:pt x="12141" y="16529"/>
                  <a:pt x="13622" y="16649"/>
                </a:cubicBezTo>
                <a:cubicBezTo>
                  <a:pt x="14067" y="16686"/>
                  <a:pt x="14549" y="16756"/>
                  <a:pt x="14693" y="16805"/>
                </a:cubicBezTo>
                <a:cubicBezTo>
                  <a:pt x="15068" y="16932"/>
                  <a:pt x="15910" y="16917"/>
                  <a:pt x="16481" y="16773"/>
                </a:cubicBezTo>
                <a:cubicBezTo>
                  <a:pt x="17191" y="16595"/>
                  <a:pt x="18072" y="16208"/>
                  <a:pt x="18432" y="15916"/>
                </a:cubicBezTo>
                <a:cubicBezTo>
                  <a:pt x="18606" y="15775"/>
                  <a:pt x="18907" y="15604"/>
                  <a:pt x="19099" y="15536"/>
                </a:cubicBezTo>
                <a:cubicBezTo>
                  <a:pt x="19292" y="15469"/>
                  <a:pt x="19537" y="15348"/>
                  <a:pt x="19642" y="15268"/>
                </a:cubicBezTo>
                <a:cubicBezTo>
                  <a:pt x="19760" y="15179"/>
                  <a:pt x="20146" y="15049"/>
                  <a:pt x="20642" y="14931"/>
                </a:cubicBezTo>
                <a:cubicBezTo>
                  <a:pt x="21448" y="14739"/>
                  <a:pt x="21449" y="14738"/>
                  <a:pt x="21449" y="14545"/>
                </a:cubicBezTo>
                <a:cubicBezTo>
                  <a:pt x="21449" y="14439"/>
                  <a:pt x="21487" y="14322"/>
                  <a:pt x="21533" y="14284"/>
                </a:cubicBezTo>
                <a:cubicBezTo>
                  <a:pt x="21563" y="14260"/>
                  <a:pt x="21578" y="14213"/>
                  <a:pt x="21576" y="14133"/>
                </a:cubicBezTo>
                <a:cubicBezTo>
                  <a:pt x="21574" y="14053"/>
                  <a:pt x="21555" y="13939"/>
                  <a:pt x="21520" y="13779"/>
                </a:cubicBezTo>
                <a:cubicBezTo>
                  <a:pt x="21440" y="13419"/>
                  <a:pt x="21378" y="13304"/>
                  <a:pt x="21170" y="13136"/>
                </a:cubicBezTo>
                <a:lnTo>
                  <a:pt x="20916" y="12931"/>
                </a:lnTo>
                <a:lnTo>
                  <a:pt x="20451" y="13118"/>
                </a:lnTo>
                <a:cubicBezTo>
                  <a:pt x="20195" y="13221"/>
                  <a:pt x="19763" y="13366"/>
                  <a:pt x="19492" y="13441"/>
                </a:cubicBezTo>
                <a:cubicBezTo>
                  <a:pt x="19220" y="13516"/>
                  <a:pt x="17958" y="13914"/>
                  <a:pt x="16688" y="14326"/>
                </a:cubicBezTo>
                <a:cubicBezTo>
                  <a:pt x="14929" y="14895"/>
                  <a:pt x="14380" y="15098"/>
                  <a:pt x="14387" y="15174"/>
                </a:cubicBezTo>
                <a:cubicBezTo>
                  <a:pt x="14407" y="15398"/>
                  <a:pt x="13940" y="15302"/>
                  <a:pt x="12209" y="14724"/>
                </a:cubicBezTo>
                <a:cubicBezTo>
                  <a:pt x="11447" y="14470"/>
                  <a:pt x="11299" y="14383"/>
                  <a:pt x="11369" y="14234"/>
                </a:cubicBezTo>
                <a:cubicBezTo>
                  <a:pt x="11408" y="14152"/>
                  <a:pt x="11474" y="14139"/>
                  <a:pt x="11700" y="14172"/>
                </a:cubicBezTo>
                <a:cubicBezTo>
                  <a:pt x="12318" y="14262"/>
                  <a:pt x="12841" y="14273"/>
                  <a:pt x="13232" y="14203"/>
                </a:cubicBezTo>
                <a:cubicBezTo>
                  <a:pt x="13458" y="14162"/>
                  <a:pt x="13786" y="14126"/>
                  <a:pt x="13962" y="14121"/>
                </a:cubicBezTo>
                <a:cubicBezTo>
                  <a:pt x="14220" y="14115"/>
                  <a:pt x="14283" y="14091"/>
                  <a:pt x="14283" y="14001"/>
                </a:cubicBezTo>
                <a:cubicBezTo>
                  <a:pt x="14283" y="13939"/>
                  <a:pt x="14208" y="13839"/>
                  <a:pt x="14116" y="13779"/>
                </a:cubicBezTo>
                <a:cubicBezTo>
                  <a:pt x="13973" y="13685"/>
                  <a:pt x="13963" y="13655"/>
                  <a:pt x="14050" y="13570"/>
                </a:cubicBezTo>
                <a:cubicBezTo>
                  <a:pt x="14185" y="13439"/>
                  <a:pt x="14719" y="13440"/>
                  <a:pt x="14900" y="13573"/>
                </a:cubicBezTo>
                <a:cubicBezTo>
                  <a:pt x="15031" y="13669"/>
                  <a:pt x="15038" y="13664"/>
                  <a:pt x="15037" y="13466"/>
                </a:cubicBezTo>
                <a:cubicBezTo>
                  <a:pt x="15035" y="13227"/>
                  <a:pt x="14980" y="13144"/>
                  <a:pt x="14784" y="13085"/>
                </a:cubicBezTo>
                <a:cubicBezTo>
                  <a:pt x="14669" y="13050"/>
                  <a:pt x="14661" y="13026"/>
                  <a:pt x="14737" y="12952"/>
                </a:cubicBezTo>
                <a:cubicBezTo>
                  <a:pt x="14843" y="12848"/>
                  <a:pt x="15207" y="12832"/>
                  <a:pt x="15415" y="12922"/>
                </a:cubicBezTo>
                <a:cubicBezTo>
                  <a:pt x="15593" y="12999"/>
                  <a:pt x="15677" y="12908"/>
                  <a:pt x="15573" y="12751"/>
                </a:cubicBezTo>
                <a:cubicBezTo>
                  <a:pt x="15451" y="12566"/>
                  <a:pt x="14957" y="12467"/>
                  <a:pt x="14513" y="12538"/>
                </a:cubicBezTo>
                <a:cubicBezTo>
                  <a:pt x="14230" y="12583"/>
                  <a:pt x="14113" y="12580"/>
                  <a:pt x="14057" y="12525"/>
                </a:cubicBezTo>
                <a:cubicBezTo>
                  <a:pt x="13917" y="12389"/>
                  <a:pt x="14353" y="12165"/>
                  <a:pt x="15075" y="12003"/>
                </a:cubicBezTo>
                <a:cubicBezTo>
                  <a:pt x="15368" y="11938"/>
                  <a:pt x="15536" y="11866"/>
                  <a:pt x="15552" y="11801"/>
                </a:cubicBezTo>
                <a:cubicBezTo>
                  <a:pt x="15571" y="11723"/>
                  <a:pt x="15517" y="11700"/>
                  <a:pt x="15311" y="11700"/>
                </a:cubicBezTo>
                <a:cubicBezTo>
                  <a:pt x="15004" y="11700"/>
                  <a:pt x="14379" y="11826"/>
                  <a:pt x="13946" y="11976"/>
                </a:cubicBezTo>
                <a:cubicBezTo>
                  <a:pt x="13738" y="12048"/>
                  <a:pt x="13611" y="12061"/>
                  <a:pt x="13528" y="12020"/>
                </a:cubicBezTo>
                <a:cubicBezTo>
                  <a:pt x="13230" y="11869"/>
                  <a:pt x="12225" y="12163"/>
                  <a:pt x="11794" y="12527"/>
                </a:cubicBezTo>
                <a:cubicBezTo>
                  <a:pt x="11356" y="12897"/>
                  <a:pt x="11149" y="12984"/>
                  <a:pt x="10496" y="13077"/>
                </a:cubicBezTo>
                <a:cubicBezTo>
                  <a:pt x="9632" y="13200"/>
                  <a:pt x="9328" y="13194"/>
                  <a:pt x="9234" y="13051"/>
                </a:cubicBezTo>
                <a:cubicBezTo>
                  <a:pt x="9192" y="12987"/>
                  <a:pt x="9151" y="12430"/>
                  <a:pt x="9144" y="11813"/>
                </a:cubicBezTo>
                <a:cubicBezTo>
                  <a:pt x="9130" y="10703"/>
                  <a:pt x="9128" y="10690"/>
                  <a:pt x="8945" y="10567"/>
                </a:cubicBezTo>
                <a:cubicBezTo>
                  <a:pt x="8782" y="10457"/>
                  <a:pt x="8761" y="10395"/>
                  <a:pt x="8766" y="10054"/>
                </a:cubicBezTo>
                <a:cubicBezTo>
                  <a:pt x="8770" y="9840"/>
                  <a:pt x="8787" y="9655"/>
                  <a:pt x="8803" y="9642"/>
                </a:cubicBezTo>
                <a:cubicBezTo>
                  <a:pt x="8819" y="9629"/>
                  <a:pt x="8757" y="9403"/>
                  <a:pt x="8665" y="9140"/>
                </a:cubicBezTo>
                <a:cubicBezTo>
                  <a:pt x="8518" y="8718"/>
                  <a:pt x="8505" y="8586"/>
                  <a:pt x="8556" y="8011"/>
                </a:cubicBezTo>
                <a:cubicBezTo>
                  <a:pt x="8597" y="7543"/>
                  <a:pt x="8654" y="7303"/>
                  <a:pt x="8758" y="7162"/>
                </a:cubicBezTo>
                <a:lnTo>
                  <a:pt x="8902" y="6964"/>
                </a:lnTo>
                <a:lnTo>
                  <a:pt x="8571" y="6613"/>
                </a:lnTo>
                <a:cubicBezTo>
                  <a:pt x="8122" y="6137"/>
                  <a:pt x="8269" y="5992"/>
                  <a:pt x="8923" y="6267"/>
                </a:cubicBezTo>
                <a:cubicBezTo>
                  <a:pt x="9184" y="6378"/>
                  <a:pt x="9273" y="6387"/>
                  <a:pt x="9585" y="6333"/>
                </a:cubicBezTo>
                <a:cubicBezTo>
                  <a:pt x="9795" y="6297"/>
                  <a:pt x="9977" y="6224"/>
                  <a:pt x="10021" y="6159"/>
                </a:cubicBezTo>
                <a:cubicBezTo>
                  <a:pt x="10062" y="6099"/>
                  <a:pt x="10204" y="5963"/>
                  <a:pt x="10335" y="5859"/>
                </a:cubicBezTo>
                <a:cubicBezTo>
                  <a:pt x="10466" y="5754"/>
                  <a:pt x="10585" y="5603"/>
                  <a:pt x="10599" y="5522"/>
                </a:cubicBezTo>
                <a:cubicBezTo>
                  <a:pt x="10617" y="5418"/>
                  <a:pt x="10665" y="5381"/>
                  <a:pt x="10766" y="5395"/>
                </a:cubicBezTo>
                <a:cubicBezTo>
                  <a:pt x="10843" y="5406"/>
                  <a:pt x="10998" y="5344"/>
                  <a:pt x="11110" y="5257"/>
                </a:cubicBezTo>
                <a:cubicBezTo>
                  <a:pt x="11308" y="5104"/>
                  <a:pt x="11324" y="5101"/>
                  <a:pt x="11588" y="5191"/>
                </a:cubicBezTo>
                <a:cubicBezTo>
                  <a:pt x="11938" y="5310"/>
                  <a:pt x="11964" y="5274"/>
                  <a:pt x="12006" y="4625"/>
                </a:cubicBezTo>
                <a:cubicBezTo>
                  <a:pt x="12037" y="4148"/>
                  <a:pt x="12054" y="4107"/>
                  <a:pt x="12256" y="3986"/>
                </a:cubicBezTo>
                <a:cubicBezTo>
                  <a:pt x="12375" y="3914"/>
                  <a:pt x="12473" y="3830"/>
                  <a:pt x="12473" y="3797"/>
                </a:cubicBezTo>
                <a:cubicBezTo>
                  <a:pt x="12473" y="3765"/>
                  <a:pt x="12555" y="3597"/>
                  <a:pt x="12655" y="3424"/>
                </a:cubicBezTo>
                <a:cubicBezTo>
                  <a:pt x="12756" y="3252"/>
                  <a:pt x="12863" y="2939"/>
                  <a:pt x="12892" y="2729"/>
                </a:cubicBezTo>
                <a:cubicBezTo>
                  <a:pt x="12931" y="2447"/>
                  <a:pt x="12982" y="2331"/>
                  <a:pt x="13086" y="2286"/>
                </a:cubicBezTo>
                <a:cubicBezTo>
                  <a:pt x="13257" y="2212"/>
                  <a:pt x="13267" y="2088"/>
                  <a:pt x="13110" y="1982"/>
                </a:cubicBezTo>
                <a:cubicBezTo>
                  <a:pt x="13046" y="1939"/>
                  <a:pt x="13010" y="1869"/>
                  <a:pt x="13031" y="1826"/>
                </a:cubicBezTo>
                <a:cubicBezTo>
                  <a:pt x="13103" y="1674"/>
                  <a:pt x="12388" y="1050"/>
                  <a:pt x="11341" y="351"/>
                </a:cubicBezTo>
                <a:cubicBezTo>
                  <a:pt x="11024" y="139"/>
                  <a:pt x="10626" y="34"/>
                  <a:pt x="10029" y="3"/>
                </a:cubicBezTo>
                <a:cubicBezTo>
                  <a:pt x="9947" y="-1"/>
                  <a:pt x="9864" y="-1"/>
                  <a:pt x="9780" y="3"/>
                </a:cubicBezTo>
                <a:close/>
              </a:path>
            </a:pathLst>
          </a:custGeom>
          <a:ln w="12700">
            <a:miter lim="400000"/>
          </a:ln>
          <a:effectLst>
            <a:outerShdw sx="100000" sy="100000" kx="0" ky="0" algn="b" rotWithShape="0" blurRad="431800" dist="284641" dir="3067566">
              <a:srgbClr val="000000">
                <a:alpha val="35514"/>
              </a:srgbClr>
            </a:outerShdw>
          </a:effectLst>
        </p:spPr>
      </p:pic>
      <p:sp>
        <p:nvSpPr>
          <p:cNvPr id="378" name="Hebrews 12:1–2 (NKJV)…"/>
          <p:cNvSpPr txBox="1"/>
          <p:nvPr/>
        </p:nvSpPr>
        <p:spPr>
          <a:xfrm>
            <a:off x="10405018" y="1672375"/>
            <a:ext cx="13636750" cy="11648394"/>
          </a:xfrm>
          <a:prstGeom prst="rect">
            <a:avLst/>
          </a:prstGeom>
          <a:ln w="12700">
            <a:miter lim="400000"/>
          </a:ln>
          <a:effectLst>
            <a:outerShdw sx="100000" sy="100000" kx="0" ky="0" algn="b" rotWithShape="0" blurRad="254000" dist="161199" dir="306756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6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t>Hebrews 12:1–2 (NKJV)</a:t>
            </a:r>
          </a:p>
          <a:p>
            <a:pPr algn="ctr" defTabSz="457200">
              <a:lnSpc>
                <a:spcPct val="100000"/>
              </a:lnSpc>
              <a:spcBef>
                <a:spcPts val="0"/>
              </a:spcBef>
              <a:defRPr sz="66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rPr baseline="31999"/>
              <a:t>1</a:t>
            </a:r>
            <a:r>
              <a:t> Therefore we also, since we are surrounded by so great a cloud of witnesses, let us lay aside every weight, and the sin which so easily ensnares </a:t>
            </a:r>
            <a:r>
              <a:rPr i="1"/>
              <a:t>us,</a:t>
            </a:r>
            <a:r>
              <a:t> and let us run with endurance the race that is set before us, </a:t>
            </a:r>
            <a:r>
              <a:rPr baseline="31999"/>
              <a:t>2</a:t>
            </a:r>
            <a:r>
              <a:t> looking unto Jesus, the author and finisher of </a:t>
            </a:r>
            <a:r>
              <a:rPr i="1"/>
              <a:t>our</a:t>
            </a:r>
            <a:r>
              <a:t> faith, who for the joy that was set before Him endured the cross, despising the shame, and has sat down at the right hand of the throne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 descr="Image"/>
          <p:cNvPicPr>
            <a:picLocks noChangeAspect="0"/>
          </p:cNvPicPr>
          <p:nvPr/>
        </p:nvPicPr>
        <p:blipFill>
          <a:blip r:embed="rId2">
            <a:extLst/>
          </a:blip>
          <a:stretch>
            <a:fillRect/>
          </a:stretch>
        </p:blipFill>
        <p:spPr>
          <a:xfrm flipH="1">
            <a:off x="88080" y="2027700"/>
            <a:ext cx="7438282" cy="11428545"/>
          </a:xfrm>
          <a:prstGeom prst="rect">
            <a:avLst/>
          </a:prstGeom>
          <a:effectLst>
            <a:outerShdw sx="100000" sy="100000" kx="0" ky="0" algn="b" rotWithShape="0" blurRad="266700" dist="177800" dir="1348960">
              <a:srgbClr val="000000">
                <a:alpha val="70000"/>
              </a:srgbClr>
            </a:outerShdw>
          </a:effectLst>
        </p:spPr>
      </p:pic>
      <p:sp>
        <p:nvSpPr>
          <p:cNvPr id="183" name="We are being conformed into Christ’s character and teaching (Matthew 16:24–27; Philippians 2:5; Romans 8:28; 2 Corinthians 3:18).…"/>
          <p:cNvSpPr/>
          <p:nvPr/>
        </p:nvSpPr>
        <p:spPr>
          <a:xfrm>
            <a:off x="8176612" y="2285735"/>
            <a:ext cx="15485079" cy="10608866"/>
          </a:xfrm>
          <a:prstGeom prst="rect">
            <a:avLst/>
          </a:prstGeom>
          <a:solidFill>
            <a:srgbClr val="FFFFFF"/>
          </a:solidFill>
          <a:ln w="12700"/>
          <a:extLst>
            <a:ext uri="{C572A759-6A51-4108-AA02-DFA0A04FC94B}">
              <ma14:wrappingTextBoxFlag xmlns:ma14="http://schemas.microsoft.com/office/mac/drawingml/2011/main" val="1"/>
            </a:ext>
          </a:extLst>
        </p:spPr>
        <p:txBody>
          <a:bodyPr lIns="53578" tIns="53578" rIns="53578" bIns="53578">
            <a:spAutoFit/>
          </a:bodyPr>
          <a:lstStyle/>
          <a:p>
            <a:pPr marL="914400" indent="-914400" defTabSz="821531">
              <a:lnSpc>
                <a:spcPct val="100000"/>
              </a:lnSpc>
              <a:spcBef>
                <a:spcPts val="23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We are being conformed into Christ’s character and teaching (Matthew 16:24–27; Philippians 2:5; Romans 8:28; 2 Corinthians 3:18). </a:t>
            </a:r>
            <a:endParaRPr>
              <a:solidFill>
                <a:srgbClr val="000000"/>
              </a:solidFill>
              <a:uFill>
                <a:solidFill>
                  <a:srgbClr val="000000"/>
                </a:solidFill>
              </a:uFill>
            </a:endParaRPr>
          </a:p>
          <a:p>
            <a:pPr marL="914400" indent="-914400" defTabSz="821531">
              <a:lnSpc>
                <a:spcPct val="100000"/>
              </a:lnSpc>
              <a:spcBef>
                <a:spcPts val="23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As we focus on His example, we are enabled through faith to patiently endure trials, more consistently resist temptation, overcome obstacles, and successfully strengthen our brethren (cf. Hebrews 12:1,2; James 1:2-16; 1 Corinthians 10:13; 15:58). </a:t>
            </a:r>
          </a:p>
        </p:txBody>
      </p:sp>
      <p:pic>
        <p:nvPicPr>
          <p:cNvPr id="184" name="pasted-movie.png" descr="pasted-movie.png"/>
          <p:cNvPicPr>
            <a:picLocks noChangeAspect="1"/>
          </p:cNvPicPr>
          <p:nvPr/>
        </p:nvPicPr>
        <p:blipFill>
          <a:blip r:embed="rId4">
            <a:extLst/>
          </a:blip>
          <a:stretch>
            <a:fillRect/>
          </a:stretch>
        </p:blipFill>
        <p:spPr>
          <a:xfrm>
            <a:off x="708748" y="139736"/>
            <a:ext cx="6690361" cy="1600201"/>
          </a:xfrm>
          <a:prstGeom prst="rect">
            <a:avLst/>
          </a:prstGeom>
          <a:ln w="12700">
            <a:miter lim="400000"/>
          </a:ln>
        </p:spPr>
      </p:pic>
      <p:pic>
        <p:nvPicPr>
          <p:cNvPr id="185" name="pasted-movie.png" descr="pasted-movie.png"/>
          <p:cNvPicPr>
            <a:picLocks noChangeAspect="1"/>
          </p:cNvPicPr>
          <p:nvPr/>
        </p:nvPicPr>
        <p:blipFill>
          <a:blip r:embed="rId5">
            <a:extLst/>
          </a:blip>
          <a:stretch>
            <a:fillRect/>
          </a:stretch>
        </p:blipFill>
        <p:spPr>
          <a:xfrm>
            <a:off x="6776025" y="139736"/>
            <a:ext cx="4600576" cy="1600201"/>
          </a:xfrm>
          <a:prstGeom prst="rect">
            <a:avLst/>
          </a:prstGeom>
          <a:ln w="12700">
            <a:miter lim="400000"/>
          </a:ln>
        </p:spPr>
      </p:pic>
      <p:pic>
        <p:nvPicPr>
          <p:cNvPr id="186" name="pasted-movie.png" descr="pasted-movie.png"/>
          <p:cNvPicPr>
            <a:picLocks noChangeAspect="1"/>
          </p:cNvPicPr>
          <p:nvPr/>
        </p:nvPicPr>
        <p:blipFill>
          <a:blip r:embed="rId6">
            <a:extLst/>
          </a:blip>
          <a:stretch>
            <a:fillRect/>
          </a:stretch>
        </p:blipFill>
        <p:spPr>
          <a:xfrm>
            <a:off x="11039394" y="139736"/>
            <a:ext cx="4585189" cy="1600201"/>
          </a:xfrm>
          <a:prstGeom prst="rect">
            <a:avLst/>
          </a:prstGeom>
          <a:ln w="12700">
            <a:miter lim="400000"/>
          </a:ln>
        </p:spPr>
      </p:pic>
      <p:pic>
        <p:nvPicPr>
          <p:cNvPr id="187" name="pasted-movie.png" descr="pasted-movie.png"/>
          <p:cNvPicPr>
            <a:picLocks noChangeAspect="1"/>
          </p:cNvPicPr>
          <p:nvPr/>
        </p:nvPicPr>
        <p:blipFill>
          <a:blip r:embed="rId7">
            <a:extLst/>
          </a:blip>
          <a:stretch>
            <a:fillRect/>
          </a:stretch>
        </p:blipFill>
        <p:spPr>
          <a:xfrm>
            <a:off x="16984891" y="139736"/>
            <a:ext cx="6690361" cy="1600201"/>
          </a:xfrm>
          <a:prstGeom prst="rect">
            <a:avLst/>
          </a:prstGeom>
          <a:ln w="12700">
            <a:miter lim="400000"/>
          </a:ln>
        </p:spPr>
      </p:pic>
      <p:pic>
        <p:nvPicPr>
          <p:cNvPr id="188" name="pasted-movie.png" descr="pasted-movie.png"/>
          <p:cNvPicPr>
            <a:picLocks noChangeAspect="1"/>
          </p:cNvPicPr>
          <p:nvPr/>
        </p:nvPicPr>
        <p:blipFill>
          <a:blip r:embed="rId8">
            <a:extLst/>
          </a:blip>
          <a:stretch>
            <a:fillRect/>
          </a:stretch>
        </p:blipFill>
        <p:spPr>
          <a:xfrm>
            <a:off x="15367860" y="139736"/>
            <a:ext cx="2123343" cy="1600201"/>
          </a:xfrm>
          <a:prstGeom prst="rect">
            <a:avLst/>
          </a:prstGeom>
          <a:ln w="12700">
            <a:miter lim="400000"/>
          </a:ln>
        </p:spPr>
      </p:pic>
      <p:sp>
        <p:nvSpPr>
          <p:cNvPr id="189" name="2 Thessalonians 3:5 (NKJV)…"/>
          <p:cNvSpPr txBox="1"/>
          <p:nvPr/>
        </p:nvSpPr>
        <p:spPr>
          <a:xfrm>
            <a:off x="289505" y="6710153"/>
            <a:ext cx="7035431" cy="6330331"/>
          </a:xfrm>
          <a:prstGeom prst="rect">
            <a:avLst/>
          </a:prstGeom>
          <a:ln w="12700">
            <a:miter lim="400000"/>
          </a:ln>
          <a:effectLst>
            <a:outerShdw sx="100000" sy="100000" kx="0" ky="0" algn="b" rotWithShape="0" blurRad="266700" dist="177800" dir="1348960">
              <a:srgbClr val="000000">
                <a:alpha val="9952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1000"/>
              </a:spcBef>
              <a:defRPr b="1" sz="60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t>2 Thessalonians 3:5 (NKJV)</a:t>
            </a:r>
          </a:p>
          <a:p>
            <a:pPr algn="ctr" defTabSz="457200">
              <a:lnSpc>
                <a:spcPct val="100000"/>
              </a:lnSpc>
              <a:spcBef>
                <a:spcPts val="1000"/>
              </a:spcBef>
              <a:defRPr sz="60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rPr baseline="31999"/>
              <a:t>5</a:t>
            </a:r>
            <a:r>
              <a:t> “Now may the Lord direct your hearts into the love of God and into the patience of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3">
                                            <p:txEl>
                                              <p:pRg st="1" end="1"/>
                                            </p:txEl>
                                          </p:spTgt>
                                        </p:tgtEl>
                                        <p:attrNameLst>
                                          <p:attrName>style.visibility</p:attrName>
                                        </p:attrNameLst>
                                      </p:cBhvr>
                                      <p:to>
                                        <p:strVal val="visible"/>
                                      </p:to>
                                    </p:set>
                                    <p:animEffect filter="fade" transition="in">
                                      <p:cBhvr>
                                        <p:cTn id="7" dur="500"/>
                                        <p:tgtEl>
                                          <p:spTgt spid="18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pasted-movie.png" descr="pasted-movie.png"/>
          <p:cNvPicPr>
            <a:picLocks noChangeAspect="1"/>
          </p:cNvPicPr>
          <p:nvPr/>
        </p:nvPicPr>
        <p:blipFill>
          <a:blip r:embed="rId2">
            <a:extLst/>
          </a:blip>
          <a:stretch>
            <a:fillRect/>
          </a:stretch>
        </p:blipFill>
        <p:spPr>
          <a:xfrm>
            <a:off x="708748" y="139736"/>
            <a:ext cx="6690361" cy="1600201"/>
          </a:xfrm>
          <a:prstGeom prst="rect">
            <a:avLst/>
          </a:prstGeom>
          <a:ln w="12700">
            <a:miter lim="400000"/>
          </a:ln>
        </p:spPr>
      </p:pic>
      <p:pic>
        <p:nvPicPr>
          <p:cNvPr id="381" name="pasted-movie.png" descr="pasted-movie.png"/>
          <p:cNvPicPr>
            <a:picLocks noChangeAspect="1"/>
          </p:cNvPicPr>
          <p:nvPr/>
        </p:nvPicPr>
        <p:blipFill>
          <a:blip r:embed="rId3">
            <a:extLst/>
          </a:blip>
          <a:stretch>
            <a:fillRect/>
          </a:stretch>
        </p:blipFill>
        <p:spPr>
          <a:xfrm>
            <a:off x="6776025" y="139736"/>
            <a:ext cx="4600576" cy="1600201"/>
          </a:xfrm>
          <a:prstGeom prst="rect">
            <a:avLst/>
          </a:prstGeom>
          <a:ln w="12700">
            <a:miter lim="400000"/>
          </a:ln>
        </p:spPr>
      </p:pic>
      <p:pic>
        <p:nvPicPr>
          <p:cNvPr id="382" name="pasted-movie.png" descr="pasted-movie.png"/>
          <p:cNvPicPr>
            <a:picLocks noChangeAspect="1"/>
          </p:cNvPicPr>
          <p:nvPr/>
        </p:nvPicPr>
        <p:blipFill>
          <a:blip r:embed="rId4">
            <a:extLst/>
          </a:blip>
          <a:stretch>
            <a:fillRect/>
          </a:stretch>
        </p:blipFill>
        <p:spPr>
          <a:xfrm>
            <a:off x="11039394" y="139736"/>
            <a:ext cx="4585189" cy="1600201"/>
          </a:xfrm>
          <a:prstGeom prst="rect">
            <a:avLst/>
          </a:prstGeom>
          <a:ln w="12700">
            <a:miter lim="400000"/>
          </a:ln>
        </p:spPr>
      </p:pic>
      <p:pic>
        <p:nvPicPr>
          <p:cNvPr id="383" name="pasted-movie.png" descr="pasted-movie.png"/>
          <p:cNvPicPr>
            <a:picLocks noChangeAspect="1"/>
          </p:cNvPicPr>
          <p:nvPr/>
        </p:nvPicPr>
        <p:blipFill>
          <a:blip r:embed="rId5">
            <a:extLst/>
          </a:blip>
          <a:stretch>
            <a:fillRect/>
          </a:stretch>
        </p:blipFill>
        <p:spPr>
          <a:xfrm>
            <a:off x="16984891" y="139736"/>
            <a:ext cx="6690361" cy="1600201"/>
          </a:xfrm>
          <a:prstGeom prst="rect">
            <a:avLst/>
          </a:prstGeom>
          <a:ln w="12700">
            <a:miter lim="400000"/>
          </a:ln>
        </p:spPr>
      </p:pic>
      <p:pic>
        <p:nvPicPr>
          <p:cNvPr id="384" name="pasted-movie.png" descr="pasted-movie.png"/>
          <p:cNvPicPr>
            <a:picLocks noChangeAspect="1"/>
          </p:cNvPicPr>
          <p:nvPr/>
        </p:nvPicPr>
        <p:blipFill>
          <a:blip r:embed="rId6">
            <a:extLst/>
          </a:blip>
          <a:stretch>
            <a:fillRect/>
          </a:stretch>
        </p:blipFill>
        <p:spPr>
          <a:xfrm>
            <a:off x="15367860" y="139736"/>
            <a:ext cx="2123343" cy="1600201"/>
          </a:xfrm>
          <a:prstGeom prst="rect">
            <a:avLst/>
          </a:prstGeom>
          <a:ln w="12700">
            <a:miter lim="400000"/>
          </a:ln>
        </p:spPr>
      </p:pic>
      <p:pic>
        <p:nvPicPr>
          <p:cNvPr id="385" name="Image" descr="Image"/>
          <p:cNvPicPr>
            <a:picLocks noChangeAspect="1"/>
          </p:cNvPicPr>
          <p:nvPr/>
        </p:nvPicPr>
        <p:blipFill>
          <a:blip r:embed="rId7">
            <a:extLst/>
          </a:blip>
          <a:srcRect l="8277" t="13362" r="44986" b="0"/>
          <a:stretch>
            <a:fillRect/>
          </a:stretch>
        </p:blipFill>
        <p:spPr>
          <a:xfrm>
            <a:off x="297403" y="1330817"/>
            <a:ext cx="10082716" cy="12460816"/>
          </a:xfrm>
          <a:custGeom>
            <a:avLst/>
            <a:gdLst/>
            <a:ahLst/>
            <a:cxnLst>
              <a:cxn ang="0">
                <a:pos x="wd2" y="hd2"/>
              </a:cxn>
              <a:cxn ang="5400000">
                <a:pos x="wd2" y="hd2"/>
              </a:cxn>
              <a:cxn ang="10800000">
                <a:pos x="wd2" y="hd2"/>
              </a:cxn>
              <a:cxn ang="16200000">
                <a:pos x="wd2" y="hd2"/>
              </a:cxn>
            </a:cxnLst>
            <a:rect l="0" t="0" r="r" b="b"/>
            <a:pathLst>
              <a:path w="21576" h="21599" fill="norm" stroke="1" extrusionOk="0">
                <a:moveTo>
                  <a:pt x="9780" y="3"/>
                </a:moveTo>
                <a:cubicBezTo>
                  <a:pt x="9191" y="28"/>
                  <a:pt x="8566" y="244"/>
                  <a:pt x="7893" y="656"/>
                </a:cubicBezTo>
                <a:cubicBezTo>
                  <a:pt x="7426" y="942"/>
                  <a:pt x="7179" y="1319"/>
                  <a:pt x="7046" y="1949"/>
                </a:cubicBezTo>
                <a:cubicBezTo>
                  <a:pt x="6997" y="2182"/>
                  <a:pt x="6905" y="2471"/>
                  <a:pt x="6842" y="2591"/>
                </a:cubicBezTo>
                <a:cubicBezTo>
                  <a:pt x="6779" y="2711"/>
                  <a:pt x="6711" y="2877"/>
                  <a:pt x="6691" y="2961"/>
                </a:cubicBezTo>
                <a:cubicBezTo>
                  <a:pt x="6587" y="3397"/>
                  <a:pt x="5988" y="4032"/>
                  <a:pt x="5731" y="3977"/>
                </a:cubicBezTo>
                <a:cubicBezTo>
                  <a:pt x="5578" y="3945"/>
                  <a:pt x="5231" y="4141"/>
                  <a:pt x="5231" y="4259"/>
                </a:cubicBezTo>
                <a:cubicBezTo>
                  <a:pt x="5231" y="4356"/>
                  <a:pt x="4903" y="4673"/>
                  <a:pt x="4802" y="4673"/>
                </a:cubicBezTo>
                <a:cubicBezTo>
                  <a:pt x="4748" y="4673"/>
                  <a:pt x="4703" y="4700"/>
                  <a:pt x="4703" y="4733"/>
                </a:cubicBezTo>
                <a:cubicBezTo>
                  <a:pt x="4703" y="4766"/>
                  <a:pt x="4560" y="4852"/>
                  <a:pt x="4384" y="4925"/>
                </a:cubicBezTo>
                <a:cubicBezTo>
                  <a:pt x="4209" y="4997"/>
                  <a:pt x="3885" y="5169"/>
                  <a:pt x="3665" y="5308"/>
                </a:cubicBezTo>
                <a:cubicBezTo>
                  <a:pt x="3445" y="5446"/>
                  <a:pt x="3087" y="5670"/>
                  <a:pt x="2871" y="5806"/>
                </a:cubicBezTo>
                <a:cubicBezTo>
                  <a:pt x="2379" y="6114"/>
                  <a:pt x="1813" y="6788"/>
                  <a:pt x="1409" y="7545"/>
                </a:cubicBezTo>
                <a:cubicBezTo>
                  <a:pt x="371" y="9492"/>
                  <a:pt x="49" y="10962"/>
                  <a:pt x="11" y="13930"/>
                </a:cubicBezTo>
                <a:cubicBezTo>
                  <a:pt x="5" y="14356"/>
                  <a:pt x="1" y="14676"/>
                  <a:pt x="0" y="14919"/>
                </a:cubicBezTo>
                <a:cubicBezTo>
                  <a:pt x="-1" y="15646"/>
                  <a:pt x="32" y="15676"/>
                  <a:pt x="158" y="15779"/>
                </a:cubicBezTo>
                <a:cubicBezTo>
                  <a:pt x="252" y="15854"/>
                  <a:pt x="328" y="15978"/>
                  <a:pt x="329" y="16054"/>
                </a:cubicBezTo>
                <a:cubicBezTo>
                  <a:pt x="330" y="16129"/>
                  <a:pt x="355" y="16221"/>
                  <a:pt x="385" y="16257"/>
                </a:cubicBezTo>
                <a:cubicBezTo>
                  <a:pt x="460" y="16345"/>
                  <a:pt x="1022" y="16517"/>
                  <a:pt x="1132" y="16485"/>
                </a:cubicBezTo>
                <a:cubicBezTo>
                  <a:pt x="1375" y="16414"/>
                  <a:pt x="1256" y="16823"/>
                  <a:pt x="979" y="17009"/>
                </a:cubicBezTo>
                <a:cubicBezTo>
                  <a:pt x="916" y="17051"/>
                  <a:pt x="842" y="17173"/>
                  <a:pt x="814" y="17280"/>
                </a:cubicBezTo>
                <a:cubicBezTo>
                  <a:pt x="786" y="17386"/>
                  <a:pt x="742" y="17501"/>
                  <a:pt x="718" y="17534"/>
                </a:cubicBezTo>
                <a:cubicBezTo>
                  <a:pt x="694" y="17567"/>
                  <a:pt x="666" y="17636"/>
                  <a:pt x="657" y="17687"/>
                </a:cubicBezTo>
                <a:cubicBezTo>
                  <a:pt x="536" y="18333"/>
                  <a:pt x="486" y="18497"/>
                  <a:pt x="378" y="18593"/>
                </a:cubicBezTo>
                <a:cubicBezTo>
                  <a:pt x="309" y="18655"/>
                  <a:pt x="253" y="18739"/>
                  <a:pt x="253" y="18779"/>
                </a:cubicBezTo>
                <a:cubicBezTo>
                  <a:pt x="253" y="18820"/>
                  <a:pt x="209" y="18866"/>
                  <a:pt x="157" y="18882"/>
                </a:cubicBezTo>
                <a:cubicBezTo>
                  <a:pt x="48" y="18916"/>
                  <a:pt x="-22" y="20841"/>
                  <a:pt x="67" y="21324"/>
                </a:cubicBezTo>
                <a:lnTo>
                  <a:pt x="118" y="21599"/>
                </a:lnTo>
                <a:lnTo>
                  <a:pt x="8784" y="21599"/>
                </a:lnTo>
                <a:lnTo>
                  <a:pt x="8772" y="21125"/>
                </a:lnTo>
                <a:cubicBezTo>
                  <a:pt x="8763" y="20760"/>
                  <a:pt x="8797" y="20589"/>
                  <a:pt x="8918" y="20377"/>
                </a:cubicBezTo>
                <a:cubicBezTo>
                  <a:pt x="9183" y="19912"/>
                  <a:pt x="9124" y="19395"/>
                  <a:pt x="8756" y="18956"/>
                </a:cubicBezTo>
                <a:cubicBezTo>
                  <a:pt x="8679" y="18864"/>
                  <a:pt x="8637" y="18788"/>
                  <a:pt x="8665" y="18788"/>
                </a:cubicBezTo>
                <a:cubicBezTo>
                  <a:pt x="8692" y="18788"/>
                  <a:pt x="8627" y="18703"/>
                  <a:pt x="8519" y="18600"/>
                </a:cubicBezTo>
                <a:cubicBezTo>
                  <a:pt x="8283" y="18373"/>
                  <a:pt x="8279" y="18332"/>
                  <a:pt x="8479" y="18218"/>
                </a:cubicBezTo>
                <a:cubicBezTo>
                  <a:pt x="8595" y="18152"/>
                  <a:pt x="8656" y="18017"/>
                  <a:pt x="8716" y="17692"/>
                </a:cubicBezTo>
                <a:cubicBezTo>
                  <a:pt x="8785" y="17315"/>
                  <a:pt x="8822" y="17244"/>
                  <a:pt x="8993" y="17172"/>
                </a:cubicBezTo>
                <a:cubicBezTo>
                  <a:pt x="9387" y="17006"/>
                  <a:pt x="9738" y="16534"/>
                  <a:pt x="9633" y="16312"/>
                </a:cubicBezTo>
                <a:cubicBezTo>
                  <a:pt x="9559" y="16157"/>
                  <a:pt x="9814" y="16143"/>
                  <a:pt x="10417" y="16270"/>
                </a:cubicBezTo>
                <a:cubicBezTo>
                  <a:pt x="11008" y="16395"/>
                  <a:pt x="12141" y="16529"/>
                  <a:pt x="13622" y="16649"/>
                </a:cubicBezTo>
                <a:cubicBezTo>
                  <a:pt x="14067" y="16686"/>
                  <a:pt x="14549" y="16756"/>
                  <a:pt x="14693" y="16805"/>
                </a:cubicBezTo>
                <a:cubicBezTo>
                  <a:pt x="15068" y="16932"/>
                  <a:pt x="15910" y="16917"/>
                  <a:pt x="16481" y="16773"/>
                </a:cubicBezTo>
                <a:cubicBezTo>
                  <a:pt x="17191" y="16595"/>
                  <a:pt x="18072" y="16208"/>
                  <a:pt x="18432" y="15916"/>
                </a:cubicBezTo>
                <a:cubicBezTo>
                  <a:pt x="18606" y="15775"/>
                  <a:pt x="18907" y="15604"/>
                  <a:pt x="19099" y="15536"/>
                </a:cubicBezTo>
                <a:cubicBezTo>
                  <a:pt x="19292" y="15469"/>
                  <a:pt x="19537" y="15348"/>
                  <a:pt x="19642" y="15268"/>
                </a:cubicBezTo>
                <a:cubicBezTo>
                  <a:pt x="19760" y="15179"/>
                  <a:pt x="20146" y="15049"/>
                  <a:pt x="20642" y="14931"/>
                </a:cubicBezTo>
                <a:cubicBezTo>
                  <a:pt x="21448" y="14739"/>
                  <a:pt x="21449" y="14738"/>
                  <a:pt x="21449" y="14545"/>
                </a:cubicBezTo>
                <a:cubicBezTo>
                  <a:pt x="21449" y="14439"/>
                  <a:pt x="21487" y="14322"/>
                  <a:pt x="21533" y="14284"/>
                </a:cubicBezTo>
                <a:cubicBezTo>
                  <a:pt x="21563" y="14260"/>
                  <a:pt x="21578" y="14213"/>
                  <a:pt x="21576" y="14133"/>
                </a:cubicBezTo>
                <a:cubicBezTo>
                  <a:pt x="21574" y="14053"/>
                  <a:pt x="21555" y="13939"/>
                  <a:pt x="21520" y="13779"/>
                </a:cubicBezTo>
                <a:cubicBezTo>
                  <a:pt x="21440" y="13419"/>
                  <a:pt x="21378" y="13304"/>
                  <a:pt x="21170" y="13136"/>
                </a:cubicBezTo>
                <a:lnTo>
                  <a:pt x="20916" y="12931"/>
                </a:lnTo>
                <a:lnTo>
                  <a:pt x="20451" y="13118"/>
                </a:lnTo>
                <a:cubicBezTo>
                  <a:pt x="20195" y="13221"/>
                  <a:pt x="19763" y="13366"/>
                  <a:pt x="19492" y="13441"/>
                </a:cubicBezTo>
                <a:cubicBezTo>
                  <a:pt x="19220" y="13516"/>
                  <a:pt x="17958" y="13914"/>
                  <a:pt x="16688" y="14326"/>
                </a:cubicBezTo>
                <a:cubicBezTo>
                  <a:pt x="14929" y="14895"/>
                  <a:pt x="14380" y="15098"/>
                  <a:pt x="14387" y="15174"/>
                </a:cubicBezTo>
                <a:cubicBezTo>
                  <a:pt x="14407" y="15398"/>
                  <a:pt x="13940" y="15302"/>
                  <a:pt x="12209" y="14724"/>
                </a:cubicBezTo>
                <a:cubicBezTo>
                  <a:pt x="11447" y="14470"/>
                  <a:pt x="11299" y="14383"/>
                  <a:pt x="11369" y="14234"/>
                </a:cubicBezTo>
                <a:cubicBezTo>
                  <a:pt x="11408" y="14152"/>
                  <a:pt x="11474" y="14139"/>
                  <a:pt x="11700" y="14172"/>
                </a:cubicBezTo>
                <a:cubicBezTo>
                  <a:pt x="12318" y="14262"/>
                  <a:pt x="12841" y="14273"/>
                  <a:pt x="13232" y="14203"/>
                </a:cubicBezTo>
                <a:cubicBezTo>
                  <a:pt x="13458" y="14162"/>
                  <a:pt x="13786" y="14126"/>
                  <a:pt x="13962" y="14121"/>
                </a:cubicBezTo>
                <a:cubicBezTo>
                  <a:pt x="14220" y="14115"/>
                  <a:pt x="14283" y="14091"/>
                  <a:pt x="14283" y="14001"/>
                </a:cubicBezTo>
                <a:cubicBezTo>
                  <a:pt x="14283" y="13939"/>
                  <a:pt x="14208" y="13839"/>
                  <a:pt x="14116" y="13779"/>
                </a:cubicBezTo>
                <a:cubicBezTo>
                  <a:pt x="13973" y="13685"/>
                  <a:pt x="13963" y="13655"/>
                  <a:pt x="14050" y="13570"/>
                </a:cubicBezTo>
                <a:cubicBezTo>
                  <a:pt x="14185" y="13439"/>
                  <a:pt x="14719" y="13440"/>
                  <a:pt x="14900" y="13573"/>
                </a:cubicBezTo>
                <a:cubicBezTo>
                  <a:pt x="15031" y="13669"/>
                  <a:pt x="15038" y="13664"/>
                  <a:pt x="15037" y="13466"/>
                </a:cubicBezTo>
                <a:cubicBezTo>
                  <a:pt x="15035" y="13227"/>
                  <a:pt x="14980" y="13144"/>
                  <a:pt x="14784" y="13085"/>
                </a:cubicBezTo>
                <a:cubicBezTo>
                  <a:pt x="14669" y="13050"/>
                  <a:pt x="14661" y="13026"/>
                  <a:pt x="14737" y="12952"/>
                </a:cubicBezTo>
                <a:cubicBezTo>
                  <a:pt x="14843" y="12848"/>
                  <a:pt x="15207" y="12832"/>
                  <a:pt x="15415" y="12922"/>
                </a:cubicBezTo>
                <a:cubicBezTo>
                  <a:pt x="15593" y="12999"/>
                  <a:pt x="15677" y="12908"/>
                  <a:pt x="15573" y="12751"/>
                </a:cubicBezTo>
                <a:cubicBezTo>
                  <a:pt x="15451" y="12566"/>
                  <a:pt x="14957" y="12467"/>
                  <a:pt x="14513" y="12538"/>
                </a:cubicBezTo>
                <a:cubicBezTo>
                  <a:pt x="14230" y="12583"/>
                  <a:pt x="14113" y="12580"/>
                  <a:pt x="14057" y="12525"/>
                </a:cubicBezTo>
                <a:cubicBezTo>
                  <a:pt x="13917" y="12389"/>
                  <a:pt x="14353" y="12165"/>
                  <a:pt x="15075" y="12003"/>
                </a:cubicBezTo>
                <a:cubicBezTo>
                  <a:pt x="15368" y="11938"/>
                  <a:pt x="15536" y="11866"/>
                  <a:pt x="15552" y="11801"/>
                </a:cubicBezTo>
                <a:cubicBezTo>
                  <a:pt x="15571" y="11723"/>
                  <a:pt x="15517" y="11700"/>
                  <a:pt x="15311" y="11700"/>
                </a:cubicBezTo>
                <a:cubicBezTo>
                  <a:pt x="15004" y="11700"/>
                  <a:pt x="14379" y="11826"/>
                  <a:pt x="13946" y="11976"/>
                </a:cubicBezTo>
                <a:cubicBezTo>
                  <a:pt x="13738" y="12048"/>
                  <a:pt x="13611" y="12061"/>
                  <a:pt x="13528" y="12020"/>
                </a:cubicBezTo>
                <a:cubicBezTo>
                  <a:pt x="13230" y="11869"/>
                  <a:pt x="12225" y="12163"/>
                  <a:pt x="11794" y="12527"/>
                </a:cubicBezTo>
                <a:cubicBezTo>
                  <a:pt x="11356" y="12897"/>
                  <a:pt x="11149" y="12984"/>
                  <a:pt x="10496" y="13077"/>
                </a:cubicBezTo>
                <a:cubicBezTo>
                  <a:pt x="9632" y="13200"/>
                  <a:pt x="9328" y="13194"/>
                  <a:pt x="9234" y="13051"/>
                </a:cubicBezTo>
                <a:cubicBezTo>
                  <a:pt x="9192" y="12987"/>
                  <a:pt x="9151" y="12430"/>
                  <a:pt x="9144" y="11813"/>
                </a:cubicBezTo>
                <a:cubicBezTo>
                  <a:pt x="9130" y="10703"/>
                  <a:pt x="9128" y="10690"/>
                  <a:pt x="8945" y="10567"/>
                </a:cubicBezTo>
                <a:cubicBezTo>
                  <a:pt x="8782" y="10457"/>
                  <a:pt x="8761" y="10395"/>
                  <a:pt x="8766" y="10054"/>
                </a:cubicBezTo>
                <a:cubicBezTo>
                  <a:pt x="8770" y="9840"/>
                  <a:pt x="8787" y="9655"/>
                  <a:pt x="8803" y="9642"/>
                </a:cubicBezTo>
                <a:cubicBezTo>
                  <a:pt x="8819" y="9629"/>
                  <a:pt x="8757" y="9403"/>
                  <a:pt x="8665" y="9140"/>
                </a:cubicBezTo>
                <a:cubicBezTo>
                  <a:pt x="8518" y="8718"/>
                  <a:pt x="8505" y="8586"/>
                  <a:pt x="8556" y="8011"/>
                </a:cubicBezTo>
                <a:cubicBezTo>
                  <a:pt x="8597" y="7543"/>
                  <a:pt x="8654" y="7303"/>
                  <a:pt x="8758" y="7162"/>
                </a:cubicBezTo>
                <a:lnTo>
                  <a:pt x="8902" y="6964"/>
                </a:lnTo>
                <a:lnTo>
                  <a:pt x="8571" y="6613"/>
                </a:lnTo>
                <a:cubicBezTo>
                  <a:pt x="8122" y="6137"/>
                  <a:pt x="8269" y="5992"/>
                  <a:pt x="8923" y="6267"/>
                </a:cubicBezTo>
                <a:cubicBezTo>
                  <a:pt x="9184" y="6378"/>
                  <a:pt x="9273" y="6387"/>
                  <a:pt x="9585" y="6333"/>
                </a:cubicBezTo>
                <a:cubicBezTo>
                  <a:pt x="9795" y="6297"/>
                  <a:pt x="9977" y="6224"/>
                  <a:pt x="10021" y="6159"/>
                </a:cubicBezTo>
                <a:cubicBezTo>
                  <a:pt x="10062" y="6099"/>
                  <a:pt x="10204" y="5963"/>
                  <a:pt x="10335" y="5859"/>
                </a:cubicBezTo>
                <a:cubicBezTo>
                  <a:pt x="10466" y="5754"/>
                  <a:pt x="10585" y="5603"/>
                  <a:pt x="10599" y="5522"/>
                </a:cubicBezTo>
                <a:cubicBezTo>
                  <a:pt x="10617" y="5418"/>
                  <a:pt x="10665" y="5381"/>
                  <a:pt x="10766" y="5395"/>
                </a:cubicBezTo>
                <a:cubicBezTo>
                  <a:pt x="10843" y="5406"/>
                  <a:pt x="10998" y="5344"/>
                  <a:pt x="11110" y="5257"/>
                </a:cubicBezTo>
                <a:cubicBezTo>
                  <a:pt x="11308" y="5104"/>
                  <a:pt x="11324" y="5101"/>
                  <a:pt x="11588" y="5191"/>
                </a:cubicBezTo>
                <a:cubicBezTo>
                  <a:pt x="11938" y="5310"/>
                  <a:pt x="11964" y="5274"/>
                  <a:pt x="12006" y="4625"/>
                </a:cubicBezTo>
                <a:cubicBezTo>
                  <a:pt x="12037" y="4148"/>
                  <a:pt x="12054" y="4107"/>
                  <a:pt x="12256" y="3986"/>
                </a:cubicBezTo>
                <a:cubicBezTo>
                  <a:pt x="12375" y="3914"/>
                  <a:pt x="12473" y="3830"/>
                  <a:pt x="12473" y="3797"/>
                </a:cubicBezTo>
                <a:cubicBezTo>
                  <a:pt x="12473" y="3765"/>
                  <a:pt x="12555" y="3597"/>
                  <a:pt x="12655" y="3424"/>
                </a:cubicBezTo>
                <a:cubicBezTo>
                  <a:pt x="12756" y="3252"/>
                  <a:pt x="12863" y="2939"/>
                  <a:pt x="12892" y="2729"/>
                </a:cubicBezTo>
                <a:cubicBezTo>
                  <a:pt x="12931" y="2447"/>
                  <a:pt x="12982" y="2331"/>
                  <a:pt x="13086" y="2286"/>
                </a:cubicBezTo>
                <a:cubicBezTo>
                  <a:pt x="13257" y="2212"/>
                  <a:pt x="13267" y="2088"/>
                  <a:pt x="13110" y="1982"/>
                </a:cubicBezTo>
                <a:cubicBezTo>
                  <a:pt x="13046" y="1939"/>
                  <a:pt x="13010" y="1869"/>
                  <a:pt x="13031" y="1826"/>
                </a:cubicBezTo>
                <a:cubicBezTo>
                  <a:pt x="13103" y="1674"/>
                  <a:pt x="12388" y="1050"/>
                  <a:pt x="11341" y="351"/>
                </a:cubicBezTo>
                <a:cubicBezTo>
                  <a:pt x="11024" y="139"/>
                  <a:pt x="10626" y="34"/>
                  <a:pt x="10029" y="3"/>
                </a:cubicBezTo>
                <a:cubicBezTo>
                  <a:pt x="9947" y="-1"/>
                  <a:pt x="9864" y="-1"/>
                  <a:pt x="9780" y="3"/>
                </a:cubicBezTo>
                <a:close/>
              </a:path>
            </a:pathLst>
          </a:custGeom>
          <a:ln w="12700">
            <a:miter lim="400000"/>
          </a:ln>
          <a:effectLst>
            <a:outerShdw sx="100000" sy="100000" kx="0" ky="0" algn="b" rotWithShape="0" blurRad="431800" dist="284641" dir="3067566">
              <a:srgbClr val="000000">
                <a:alpha val="35514"/>
              </a:srgbClr>
            </a:outerShdw>
          </a:effectLst>
        </p:spPr>
      </p:pic>
      <p:sp>
        <p:nvSpPr>
          <p:cNvPr id="386" name="Romans 2:5–7 (NKJV)…"/>
          <p:cNvSpPr txBox="1"/>
          <p:nvPr/>
        </p:nvSpPr>
        <p:spPr>
          <a:xfrm>
            <a:off x="10405018" y="1672375"/>
            <a:ext cx="13636750" cy="11378997"/>
          </a:xfrm>
          <a:prstGeom prst="rect">
            <a:avLst/>
          </a:prstGeom>
          <a:ln w="12700">
            <a:miter lim="400000"/>
          </a:ln>
          <a:effectLst>
            <a:outerShdw sx="100000" sy="100000" kx="0" ky="0" algn="b" rotWithShape="0" blurRad="254000" dist="161199" dir="306756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t>Romans 2:5–7 (NKJV) </a:t>
            </a:r>
          </a:p>
          <a:p>
            <a:pPr algn="ctr" defTabSz="457200">
              <a:lnSpc>
                <a:spcPct val="100000"/>
              </a:lnSpc>
              <a:spcBef>
                <a:spcPts val="0"/>
              </a:spcBef>
              <a:defRPr sz="7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rPr baseline="31999"/>
              <a:t>5</a:t>
            </a:r>
            <a:r>
              <a:t> But in accordance with your hardness and your impenitent heart you are treasuring up for yourself wrath in the day of wrath and revelation of the righteous judgment of God, </a:t>
            </a:r>
            <a:r>
              <a:rPr baseline="31999"/>
              <a:t>6</a:t>
            </a:r>
            <a:r>
              <a:t> who </a:t>
            </a:r>
            <a:r>
              <a:rPr i="1"/>
              <a:t>“will render to each one according to his deeds”</a:t>
            </a:r>
            <a:r>
              <a:t>: </a:t>
            </a:r>
            <a:r>
              <a:rPr baseline="31999"/>
              <a:t>7</a:t>
            </a:r>
            <a:r>
              <a:t> eternal life to those who by patient continuance in doing good seek for glory, honor, and immortality;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pasted-movie.png" descr="pasted-movie.png"/>
          <p:cNvPicPr>
            <a:picLocks noChangeAspect="1"/>
          </p:cNvPicPr>
          <p:nvPr/>
        </p:nvPicPr>
        <p:blipFill>
          <a:blip r:embed="rId2">
            <a:extLst/>
          </a:blip>
          <a:stretch>
            <a:fillRect/>
          </a:stretch>
        </p:blipFill>
        <p:spPr>
          <a:xfrm>
            <a:off x="708748" y="139736"/>
            <a:ext cx="6690361" cy="1600201"/>
          </a:xfrm>
          <a:prstGeom prst="rect">
            <a:avLst/>
          </a:prstGeom>
          <a:ln w="12700">
            <a:miter lim="400000"/>
          </a:ln>
        </p:spPr>
      </p:pic>
      <p:pic>
        <p:nvPicPr>
          <p:cNvPr id="389" name="pasted-movie.png" descr="pasted-movie.png"/>
          <p:cNvPicPr>
            <a:picLocks noChangeAspect="1"/>
          </p:cNvPicPr>
          <p:nvPr/>
        </p:nvPicPr>
        <p:blipFill>
          <a:blip r:embed="rId3">
            <a:extLst/>
          </a:blip>
          <a:stretch>
            <a:fillRect/>
          </a:stretch>
        </p:blipFill>
        <p:spPr>
          <a:xfrm>
            <a:off x="6776025" y="139736"/>
            <a:ext cx="4600576" cy="1600201"/>
          </a:xfrm>
          <a:prstGeom prst="rect">
            <a:avLst/>
          </a:prstGeom>
          <a:ln w="12700">
            <a:miter lim="400000"/>
          </a:ln>
        </p:spPr>
      </p:pic>
      <p:pic>
        <p:nvPicPr>
          <p:cNvPr id="390" name="pasted-movie.png" descr="pasted-movie.png"/>
          <p:cNvPicPr>
            <a:picLocks noChangeAspect="1"/>
          </p:cNvPicPr>
          <p:nvPr/>
        </p:nvPicPr>
        <p:blipFill>
          <a:blip r:embed="rId4">
            <a:extLst/>
          </a:blip>
          <a:stretch>
            <a:fillRect/>
          </a:stretch>
        </p:blipFill>
        <p:spPr>
          <a:xfrm>
            <a:off x="11039394" y="139736"/>
            <a:ext cx="4585189" cy="1600201"/>
          </a:xfrm>
          <a:prstGeom prst="rect">
            <a:avLst/>
          </a:prstGeom>
          <a:ln w="12700">
            <a:miter lim="400000"/>
          </a:ln>
        </p:spPr>
      </p:pic>
      <p:pic>
        <p:nvPicPr>
          <p:cNvPr id="391" name="pasted-movie.png" descr="pasted-movie.png"/>
          <p:cNvPicPr>
            <a:picLocks noChangeAspect="1"/>
          </p:cNvPicPr>
          <p:nvPr/>
        </p:nvPicPr>
        <p:blipFill>
          <a:blip r:embed="rId5">
            <a:extLst/>
          </a:blip>
          <a:stretch>
            <a:fillRect/>
          </a:stretch>
        </p:blipFill>
        <p:spPr>
          <a:xfrm>
            <a:off x="16984891" y="139736"/>
            <a:ext cx="6690361" cy="1600201"/>
          </a:xfrm>
          <a:prstGeom prst="rect">
            <a:avLst/>
          </a:prstGeom>
          <a:ln w="12700">
            <a:miter lim="400000"/>
          </a:ln>
        </p:spPr>
      </p:pic>
      <p:pic>
        <p:nvPicPr>
          <p:cNvPr id="392" name="pasted-movie.png" descr="pasted-movie.png"/>
          <p:cNvPicPr>
            <a:picLocks noChangeAspect="1"/>
          </p:cNvPicPr>
          <p:nvPr/>
        </p:nvPicPr>
        <p:blipFill>
          <a:blip r:embed="rId6">
            <a:extLst/>
          </a:blip>
          <a:stretch>
            <a:fillRect/>
          </a:stretch>
        </p:blipFill>
        <p:spPr>
          <a:xfrm>
            <a:off x="15367860" y="139736"/>
            <a:ext cx="2123343" cy="1600201"/>
          </a:xfrm>
          <a:prstGeom prst="rect">
            <a:avLst/>
          </a:prstGeom>
          <a:ln w="12700">
            <a:miter lim="400000"/>
          </a:ln>
        </p:spPr>
      </p:pic>
      <p:pic>
        <p:nvPicPr>
          <p:cNvPr id="393" name="Image" descr="Image"/>
          <p:cNvPicPr>
            <a:picLocks noChangeAspect="1"/>
          </p:cNvPicPr>
          <p:nvPr/>
        </p:nvPicPr>
        <p:blipFill>
          <a:blip r:embed="rId7">
            <a:extLst/>
          </a:blip>
          <a:srcRect l="8277" t="13362" r="44986" b="0"/>
          <a:stretch>
            <a:fillRect/>
          </a:stretch>
        </p:blipFill>
        <p:spPr>
          <a:xfrm>
            <a:off x="297403" y="1330817"/>
            <a:ext cx="10082716" cy="12460816"/>
          </a:xfrm>
          <a:custGeom>
            <a:avLst/>
            <a:gdLst/>
            <a:ahLst/>
            <a:cxnLst>
              <a:cxn ang="0">
                <a:pos x="wd2" y="hd2"/>
              </a:cxn>
              <a:cxn ang="5400000">
                <a:pos x="wd2" y="hd2"/>
              </a:cxn>
              <a:cxn ang="10800000">
                <a:pos x="wd2" y="hd2"/>
              </a:cxn>
              <a:cxn ang="16200000">
                <a:pos x="wd2" y="hd2"/>
              </a:cxn>
            </a:cxnLst>
            <a:rect l="0" t="0" r="r" b="b"/>
            <a:pathLst>
              <a:path w="21576" h="21599" fill="norm" stroke="1" extrusionOk="0">
                <a:moveTo>
                  <a:pt x="9780" y="3"/>
                </a:moveTo>
                <a:cubicBezTo>
                  <a:pt x="9191" y="28"/>
                  <a:pt x="8566" y="244"/>
                  <a:pt x="7893" y="656"/>
                </a:cubicBezTo>
                <a:cubicBezTo>
                  <a:pt x="7426" y="942"/>
                  <a:pt x="7179" y="1319"/>
                  <a:pt x="7046" y="1949"/>
                </a:cubicBezTo>
                <a:cubicBezTo>
                  <a:pt x="6997" y="2182"/>
                  <a:pt x="6905" y="2471"/>
                  <a:pt x="6842" y="2591"/>
                </a:cubicBezTo>
                <a:cubicBezTo>
                  <a:pt x="6779" y="2711"/>
                  <a:pt x="6711" y="2877"/>
                  <a:pt x="6691" y="2961"/>
                </a:cubicBezTo>
                <a:cubicBezTo>
                  <a:pt x="6587" y="3397"/>
                  <a:pt x="5988" y="4032"/>
                  <a:pt x="5731" y="3977"/>
                </a:cubicBezTo>
                <a:cubicBezTo>
                  <a:pt x="5578" y="3945"/>
                  <a:pt x="5231" y="4141"/>
                  <a:pt x="5231" y="4259"/>
                </a:cubicBezTo>
                <a:cubicBezTo>
                  <a:pt x="5231" y="4356"/>
                  <a:pt x="4903" y="4673"/>
                  <a:pt x="4802" y="4673"/>
                </a:cubicBezTo>
                <a:cubicBezTo>
                  <a:pt x="4748" y="4673"/>
                  <a:pt x="4703" y="4700"/>
                  <a:pt x="4703" y="4733"/>
                </a:cubicBezTo>
                <a:cubicBezTo>
                  <a:pt x="4703" y="4766"/>
                  <a:pt x="4560" y="4852"/>
                  <a:pt x="4384" y="4925"/>
                </a:cubicBezTo>
                <a:cubicBezTo>
                  <a:pt x="4209" y="4997"/>
                  <a:pt x="3885" y="5169"/>
                  <a:pt x="3665" y="5308"/>
                </a:cubicBezTo>
                <a:cubicBezTo>
                  <a:pt x="3445" y="5446"/>
                  <a:pt x="3087" y="5670"/>
                  <a:pt x="2871" y="5806"/>
                </a:cubicBezTo>
                <a:cubicBezTo>
                  <a:pt x="2379" y="6114"/>
                  <a:pt x="1813" y="6788"/>
                  <a:pt x="1409" y="7545"/>
                </a:cubicBezTo>
                <a:cubicBezTo>
                  <a:pt x="371" y="9492"/>
                  <a:pt x="49" y="10962"/>
                  <a:pt x="11" y="13930"/>
                </a:cubicBezTo>
                <a:cubicBezTo>
                  <a:pt x="5" y="14356"/>
                  <a:pt x="1" y="14676"/>
                  <a:pt x="0" y="14919"/>
                </a:cubicBezTo>
                <a:cubicBezTo>
                  <a:pt x="-1" y="15646"/>
                  <a:pt x="32" y="15676"/>
                  <a:pt x="158" y="15779"/>
                </a:cubicBezTo>
                <a:cubicBezTo>
                  <a:pt x="252" y="15854"/>
                  <a:pt x="328" y="15978"/>
                  <a:pt x="329" y="16054"/>
                </a:cubicBezTo>
                <a:cubicBezTo>
                  <a:pt x="330" y="16129"/>
                  <a:pt x="355" y="16221"/>
                  <a:pt x="385" y="16257"/>
                </a:cubicBezTo>
                <a:cubicBezTo>
                  <a:pt x="460" y="16345"/>
                  <a:pt x="1022" y="16517"/>
                  <a:pt x="1132" y="16485"/>
                </a:cubicBezTo>
                <a:cubicBezTo>
                  <a:pt x="1375" y="16414"/>
                  <a:pt x="1256" y="16823"/>
                  <a:pt x="979" y="17009"/>
                </a:cubicBezTo>
                <a:cubicBezTo>
                  <a:pt x="916" y="17051"/>
                  <a:pt x="842" y="17173"/>
                  <a:pt x="814" y="17280"/>
                </a:cubicBezTo>
                <a:cubicBezTo>
                  <a:pt x="786" y="17386"/>
                  <a:pt x="742" y="17501"/>
                  <a:pt x="718" y="17534"/>
                </a:cubicBezTo>
                <a:cubicBezTo>
                  <a:pt x="694" y="17567"/>
                  <a:pt x="666" y="17636"/>
                  <a:pt x="657" y="17687"/>
                </a:cubicBezTo>
                <a:cubicBezTo>
                  <a:pt x="536" y="18333"/>
                  <a:pt x="486" y="18497"/>
                  <a:pt x="378" y="18593"/>
                </a:cubicBezTo>
                <a:cubicBezTo>
                  <a:pt x="309" y="18655"/>
                  <a:pt x="253" y="18739"/>
                  <a:pt x="253" y="18779"/>
                </a:cubicBezTo>
                <a:cubicBezTo>
                  <a:pt x="253" y="18820"/>
                  <a:pt x="209" y="18866"/>
                  <a:pt x="157" y="18882"/>
                </a:cubicBezTo>
                <a:cubicBezTo>
                  <a:pt x="48" y="18916"/>
                  <a:pt x="-22" y="20841"/>
                  <a:pt x="67" y="21324"/>
                </a:cubicBezTo>
                <a:lnTo>
                  <a:pt x="118" y="21599"/>
                </a:lnTo>
                <a:lnTo>
                  <a:pt x="8784" y="21599"/>
                </a:lnTo>
                <a:lnTo>
                  <a:pt x="8772" y="21125"/>
                </a:lnTo>
                <a:cubicBezTo>
                  <a:pt x="8763" y="20760"/>
                  <a:pt x="8797" y="20589"/>
                  <a:pt x="8918" y="20377"/>
                </a:cubicBezTo>
                <a:cubicBezTo>
                  <a:pt x="9183" y="19912"/>
                  <a:pt x="9124" y="19395"/>
                  <a:pt x="8756" y="18956"/>
                </a:cubicBezTo>
                <a:cubicBezTo>
                  <a:pt x="8679" y="18864"/>
                  <a:pt x="8637" y="18788"/>
                  <a:pt x="8665" y="18788"/>
                </a:cubicBezTo>
                <a:cubicBezTo>
                  <a:pt x="8692" y="18788"/>
                  <a:pt x="8627" y="18703"/>
                  <a:pt x="8519" y="18600"/>
                </a:cubicBezTo>
                <a:cubicBezTo>
                  <a:pt x="8283" y="18373"/>
                  <a:pt x="8279" y="18332"/>
                  <a:pt x="8479" y="18218"/>
                </a:cubicBezTo>
                <a:cubicBezTo>
                  <a:pt x="8595" y="18152"/>
                  <a:pt x="8656" y="18017"/>
                  <a:pt x="8716" y="17692"/>
                </a:cubicBezTo>
                <a:cubicBezTo>
                  <a:pt x="8785" y="17315"/>
                  <a:pt x="8822" y="17244"/>
                  <a:pt x="8993" y="17172"/>
                </a:cubicBezTo>
                <a:cubicBezTo>
                  <a:pt x="9387" y="17006"/>
                  <a:pt x="9738" y="16534"/>
                  <a:pt x="9633" y="16312"/>
                </a:cubicBezTo>
                <a:cubicBezTo>
                  <a:pt x="9559" y="16157"/>
                  <a:pt x="9814" y="16143"/>
                  <a:pt x="10417" y="16270"/>
                </a:cubicBezTo>
                <a:cubicBezTo>
                  <a:pt x="11008" y="16395"/>
                  <a:pt x="12141" y="16529"/>
                  <a:pt x="13622" y="16649"/>
                </a:cubicBezTo>
                <a:cubicBezTo>
                  <a:pt x="14067" y="16686"/>
                  <a:pt x="14549" y="16756"/>
                  <a:pt x="14693" y="16805"/>
                </a:cubicBezTo>
                <a:cubicBezTo>
                  <a:pt x="15068" y="16932"/>
                  <a:pt x="15910" y="16917"/>
                  <a:pt x="16481" y="16773"/>
                </a:cubicBezTo>
                <a:cubicBezTo>
                  <a:pt x="17191" y="16595"/>
                  <a:pt x="18072" y="16208"/>
                  <a:pt x="18432" y="15916"/>
                </a:cubicBezTo>
                <a:cubicBezTo>
                  <a:pt x="18606" y="15775"/>
                  <a:pt x="18907" y="15604"/>
                  <a:pt x="19099" y="15536"/>
                </a:cubicBezTo>
                <a:cubicBezTo>
                  <a:pt x="19292" y="15469"/>
                  <a:pt x="19537" y="15348"/>
                  <a:pt x="19642" y="15268"/>
                </a:cubicBezTo>
                <a:cubicBezTo>
                  <a:pt x="19760" y="15179"/>
                  <a:pt x="20146" y="15049"/>
                  <a:pt x="20642" y="14931"/>
                </a:cubicBezTo>
                <a:cubicBezTo>
                  <a:pt x="21448" y="14739"/>
                  <a:pt x="21449" y="14738"/>
                  <a:pt x="21449" y="14545"/>
                </a:cubicBezTo>
                <a:cubicBezTo>
                  <a:pt x="21449" y="14439"/>
                  <a:pt x="21487" y="14322"/>
                  <a:pt x="21533" y="14284"/>
                </a:cubicBezTo>
                <a:cubicBezTo>
                  <a:pt x="21563" y="14260"/>
                  <a:pt x="21578" y="14213"/>
                  <a:pt x="21576" y="14133"/>
                </a:cubicBezTo>
                <a:cubicBezTo>
                  <a:pt x="21574" y="14053"/>
                  <a:pt x="21555" y="13939"/>
                  <a:pt x="21520" y="13779"/>
                </a:cubicBezTo>
                <a:cubicBezTo>
                  <a:pt x="21440" y="13419"/>
                  <a:pt x="21378" y="13304"/>
                  <a:pt x="21170" y="13136"/>
                </a:cubicBezTo>
                <a:lnTo>
                  <a:pt x="20916" y="12931"/>
                </a:lnTo>
                <a:lnTo>
                  <a:pt x="20451" y="13118"/>
                </a:lnTo>
                <a:cubicBezTo>
                  <a:pt x="20195" y="13221"/>
                  <a:pt x="19763" y="13366"/>
                  <a:pt x="19492" y="13441"/>
                </a:cubicBezTo>
                <a:cubicBezTo>
                  <a:pt x="19220" y="13516"/>
                  <a:pt x="17958" y="13914"/>
                  <a:pt x="16688" y="14326"/>
                </a:cubicBezTo>
                <a:cubicBezTo>
                  <a:pt x="14929" y="14895"/>
                  <a:pt x="14380" y="15098"/>
                  <a:pt x="14387" y="15174"/>
                </a:cubicBezTo>
                <a:cubicBezTo>
                  <a:pt x="14407" y="15398"/>
                  <a:pt x="13940" y="15302"/>
                  <a:pt x="12209" y="14724"/>
                </a:cubicBezTo>
                <a:cubicBezTo>
                  <a:pt x="11447" y="14470"/>
                  <a:pt x="11299" y="14383"/>
                  <a:pt x="11369" y="14234"/>
                </a:cubicBezTo>
                <a:cubicBezTo>
                  <a:pt x="11408" y="14152"/>
                  <a:pt x="11474" y="14139"/>
                  <a:pt x="11700" y="14172"/>
                </a:cubicBezTo>
                <a:cubicBezTo>
                  <a:pt x="12318" y="14262"/>
                  <a:pt x="12841" y="14273"/>
                  <a:pt x="13232" y="14203"/>
                </a:cubicBezTo>
                <a:cubicBezTo>
                  <a:pt x="13458" y="14162"/>
                  <a:pt x="13786" y="14126"/>
                  <a:pt x="13962" y="14121"/>
                </a:cubicBezTo>
                <a:cubicBezTo>
                  <a:pt x="14220" y="14115"/>
                  <a:pt x="14283" y="14091"/>
                  <a:pt x="14283" y="14001"/>
                </a:cubicBezTo>
                <a:cubicBezTo>
                  <a:pt x="14283" y="13939"/>
                  <a:pt x="14208" y="13839"/>
                  <a:pt x="14116" y="13779"/>
                </a:cubicBezTo>
                <a:cubicBezTo>
                  <a:pt x="13973" y="13685"/>
                  <a:pt x="13963" y="13655"/>
                  <a:pt x="14050" y="13570"/>
                </a:cubicBezTo>
                <a:cubicBezTo>
                  <a:pt x="14185" y="13439"/>
                  <a:pt x="14719" y="13440"/>
                  <a:pt x="14900" y="13573"/>
                </a:cubicBezTo>
                <a:cubicBezTo>
                  <a:pt x="15031" y="13669"/>
                  <a:pt x="15038" y="13664"/>
                  <a:pt x="15037" y="13466"/>
                </a:cubicBezTo>
                <a:cubicBezTo>
                  <a:pt x="15035" y="13227"/>
                  <a:pt x="14980" y="13144"/>
                  <a:pt x="14784" y="13085"/>
                </a:cubicBezTo>
                <a:cubicBezTo>
                  <a:pt x="14669" y="13050"/>
                  <a:pt x="14661" y="13026"/>
                  <a:pt x="14737" y="12952"/>
                </a:cubicBezTo>
                <a:cubicBezTo>
                  <a:pt x="14843" y="12848"/>
                  <a:pt x="15207" y="12832"/>
                  <a:pt x="15415" y="12922"/>
                </a:cubicBezTo>
                <a:cubicBezTo>
                  <a:pt x="15593" y="12999"/>
                  <a:pt x="15677" y="12908"/>
                  <a:pt x="15573" y="12751"/>
                </a:cubicBezTo>
                <a:cubicBezTo>
                  <a:pt x="15451" y="12566"/>
                  <a:pt x="14957" y="12467"/>
                  <a:pt x="14513" y="12538"/>
                </a:cubicBezTo>
                <a:cubicBezTo>
                  <a:pt x="14230" y="12583"/>
                  <a:pt x="14113" y="12580"/>
                  <a:pt x="14057" y="12525"/>
                </a:cubicBezTo>
                <a:cubicBezTo>
                  <a:pt x="13917" y="12389"/>
                  <a:pt x="14353" y="12165"/>
                  <a:pt x="15075" y="12003"/>
                </a:cubicBezTo>
                <a:cubicBezTo>
                  <a:pt x="15368" y="11938"/>
                  <a:pt x="15536" y="11866"/>
                  <a:pt x="15552" y="11801"/>
                </a:cubicBezTo>
                <a:cubicBezTo>
                  <a:pt x="15571" y="11723"/>
                  <a:pt x="15517" y="11700"/>
                  <a:pt x="15311" y="11700"/>
                </a:cubicBezTo>
                <a:cubicBezTo>
                  <a:pt x="15004" y="11700"/>
                  <a:pt x="14379" y="11826"/>
                  <a:pt x="13946" y="11976"/>
                </a:cubicBezTo>
                <a:cubicBezTo>
                  <a:pt x="13738" y="12048"/>
                  <a:pt x="13611" y="12061"/>
                  <a:pt x="13528" y="12020"/>
                </a:cubicBezTo>
                <a:cubicBezTo>
                  <a:pt x="13230" y="11869"/>
                  <a:pt x="12225" y="12163"/>
                  <a:pt x="11794" y="12527"/>
                </a:cubicBezTo>
                <a:cubicBezTo>
                  <a:pt x="11356" y="12897"/>
                  <a:pt x="11149" y="12984"/>
                  <a:pt x="10496" y="13077"/>
                </a:cubicBezTo>
                <a:cubicBezTo>
                  <a:pt x="9632" y="13200"/>
                  <a:pt x="9328" y="13194"/>
                  <a:pt x="9234" y="13051"/>
                </a:cubicBezTo>
                <a:cubicBezTo>
                  <a:pt x="9192" y="12987"/>
                  <a:pt x="9151" y="12430"/>
                  <a:pt x="9144" y="11813"/>
                </a:cubicBezTo>
                <a:cubicBezTo>
                  <a:pt x="9130" y="10703"/>
                  <a:pt x="9128" y="10690"/>
                  <a:pt x="8945" y="10567"/>
                </a:cubicBezTo>
                <a:cubicBezTo>
                  <a:pt x="8782" y="10457"/>
                  <a:pt x="8761" y="10395"/>
                  <a:pt x="8766" y="10054"/>
                </a:cubicBezTo>
                <a:cubicBezTo>
                  <a:pt x="8770" y="9840"/>
                  <a:pt x="8787" y="9655"/>
                  <a:pt x="8803" y="9642"/>
                </a:cubicBezTo>
                <a:cubicBezTo>
                  <a:pt x="8819" y="9629"/>
                  <a:pt x="8757" y="9403"/>
                  <a:pt x="8665" y="9140"/>
                </a:cubicBezTo>
                <a:cubicBezTo>
                  <a:pt x="8518" y="8718"/>
                  <a:pt x="8505" y="8586"/>
                  <a:pt x="8556" y="8011"/>
                </a:cubicBezTo>
                <a:cubicBezTo>
                  <a:pt x="8597" y="7543"/>
                  <a:pt x="8654" y="7303"/>
                  <a:pt x="8758" y="7162"/>
                </a:cubicBezTo>
                <a:lnTo>
                  <a:pt x="8902" y="6964"/>
                </a:lnTo>
                <a:lnTo>
                  <a:pt x="8571" y="6613"/>
                </a:lnTo>
                <a:cubicBezTo>
                  <a:pt x="8122" y="6137"/>
                  <a:pt x="8269" y="5992"/>
                  <a:pt x="8923" y="6267"/>
                </a:cubicBezTo>
                <a:cubicBezTo>
                  <a:pt x="9184" y="6378"/>
                  <a:pt x="9273" y="6387"/>
                  <a:pt x="9585" y="6333"/>
                </a:cubicBezTo>
                <a:cubicBezTo>
                  <a:pt x="9795" y="6297"/>
                  <a:pt x="9977" y="6224"/>
                  <a:pt x="10021" y="6159"/>
                </a:cubicBezTo>
                <a:cubicBezTo>
                  <a:pt x="10062" y="6099"/>
                  <a:pt x="10204" y="5963"/>
                  <a:pt x="10335" y="5859"/>
                </a:cubicBezTo>
                <a:cubicBezTo>
                  <a:pt x="10466" y="5754"/>
                  <a:pt x="10585" y="5603"/>
                  <a:pt x="10599" y="5522"/>
                </a:cubicBezTo>
                <a:cubicBezTo>
                  <a:pt x="10617" y="5418"/>
                  <a:pt x="10665" y="5381"/>
                  <a:pt x="10766" y="5395"/>
                </a:cubicBezTo>
                <a:cubicBezTo>
                  <a:pt x="10843" y="5406"/>
                  <a:pt x="10998" y="5344"/>
                  <a:pt x="11110" y="5257"/>
                </a:cubicBezTo>
                <a:cubicBezTo>
                  <a:pt x="11308" y="5104"/>
                  <a:pt x="11324" y="5101"/>
                  <a:pt x="11588" y="5191"/>
                </a:cubicBezTo>
                <a:cubicBezTo>
                  <a:pt x="11938" y="5310"/>
                  <a:pt x="11964" y="5274"/>
                  <a:pt x="12006" y="4625"/>
                </a:cubicBezTo>
                <a:cubicBezTo>
                  <a:pt x="12037" y="4148"/>
                  <a:pt x="12054" y="4107"/>
                  <a:pt x="12256" y="3986"/>
                </a:cubicBezTo>
                <a:cubicBezTo>
                  <a:pt x="12375" y="3914"/>
                  <a:pt x="12473" y="3830"/>
                  <a:pt x="12473" y="3797"/>
                </a:cubicBezTo>
                <a:cubicBezTo>
                  <a:pt x="12473" y="3765"/>
                  <a:pt x="12555" y="3597"/>
                  <a:pt x="12655" y="3424"/>
                </a:cubicBezTo>
                <a:cubicBezTo>
                  <a:pt x="12756" y="3252"/>
                  <a:pt x="12863" y="2939"/>
                  <a:pt x="12892" y="2729"/>
                </a:cubicBezTo>
                <a:cubicBezTo>
                  <a:pt x="12931" y="2447"/>
                  <a:pt x="12982" y="2331"/>
                  <a:pt x="13086" y="2286"/>
                </a:cubicBezTo>
                <a:cubicBezTo>
                  <a:pt x="13257" y="2212"/>
                  <a:pt x="13267" y="2088"/>
                  <a:pt x="13110" y="1982"/>
                </a:cubicBezTo>
                <a:cubicBezTo>
                  <a:pt x="13046" y="1939"/>
                  <a:pt x="13010" y="1869"/>
                  <a:pt x="13031" y="1826"/>
                </a:cubicBezTo>
                <a:cubicBezTo>
                  <a:pt x="13103" y="1674"/>
                  <a:pt x="12388" y="1050"/>
                  <a:pt x="11341" y="351"/>
                </a:cubicBezTo>
                <a:cubicBezTo>
                  <a:pt x="11024" y="139"/>
                  <a:pt x="10626" y="34"/>
                  <a:pt x="10029" y="3"/>
                </a:cubicBezTo>
                <a:cubicBezTo>
                  <a:pt x="9947" y="-1"/>
                  <a:pt x="9864" y="-1"/>
                  <a:pt x="9780" y="3"/>
                </a:cubicBezTo>
                <a:close/>
              </a:path>
            </a:pathLst>
          </a:custGeom>
          <a:ln w="12700">
            <a:miter lim="400000"/>
          </a:ln>
          <a:effectLst>
            <a:outerShdw sx="100000" sy="100000" kx="0" ky="0" algn="b" rotWithShape="0" blurRad="431800" dist="284641" dir="3067566">
              <a:srgbClr val="000000">
                <a:alpha val="35514"/>
              </a:srgbClr>
            </a:outerShdw>
          </a:effectLst>
        </p:spPr>
      </p:pic>
      <p:sp>
        <p:nvSpPr>
          <p:cNvPr id="394" name="35 Therefore do not cast away your confidence, which has great reward. 36 For you have need of endurance, so that after you have done the will of God, you may receive the promise…"/>
          <p:cNvSpPr txBox="1"/>
          <p:nvPr/>
        </p:nvSpPr>
        <p:spPr>
          <a:xfrm>
            <a:off x="10829887" y="2373343"/>
            <a:ext cx="13014862" cy="10375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1821656">
              <a:lnSpc>
                <a:spcPct val="100000"/>
              </a:lnSpc>
              <a:spcBef>
                <a:spcPts val="1200"/>
              </a:spcBef>
              <a:buClr>
                <a:srgbClr val="FFFFFF"/>
              </a:buClr>
              <a:defRPr sz="8600">
                <a:solidFill>
                  <a:srgbClr val="FFFFFF"/>
                </a:solidFill>
                <a:effectLst>
                  <a:outerShdw sx="100000" sy="100000" kx="0" ky="0" algn="b" rotWithShape="0" blurRad="165100" dist="76200" dir="2700000">
                    <a:srgbClr val="000000"/>
                  </a:outerShdw>
                </a:effectLst>
                <a:uFill>
                  <a:solidFill>
                    <a:srgbClr val="FFFFFF"/>
                  </a:solidFill>
                </a:uFill>
                <a:latin typeface="Times New Roman"/>
                <a:ea typeface="Times New Roman"/>
                <a:cs typeface="Times New Roman"/>
                <a:sym typeface="Times New Roman"/>
              </a:defRPr>
            </a:pPr>
            <a:r>
              <a:rPr baseline="31999"/>
              <a:t>35</a:t>
            </a:r>
            <a:r>
              <a:t> Therefore do not cast away your confidence, which has great reward. </a:t>
            </a:r>
            <a:r>
              <a:rPr baseline="31999"/>
              <a:t>36</a:t>
            </a:r>
            <a:r>
              <a:t> For you have need of endurance, so that after you have done the will of God, you may receive the promise </a:t>
            </a:r>
          </a:p>
          <a:p>
            <a:pPr algn="ctr" defTabSz="1821656">
              <a:lnSpc>
                <a:spcPct val="100000"/>
              </a:lnSpc>
              <a:spcBef>
                <a:spcPts val="1200"/>
              </a:spcBef>
              <a:buClr>
                <a:srgbClr val="FFFFFF"/>
              </a:buClr>
              <a:defRPr sz="8600">
                <a:solidFill>
                  <a:srgbClr val="FFFFFF"/>
                </a:solidFill>
                <a:effectLst>
                  <a:outerShdw sx="100000" sy="100000" kx="0" ky="0" algn="b" rotWithShape="0" blurRad="165100" dist="76200" dir="2700000">
                    <a:srgbClr val="000000"/>
                  </a:outerShdw>
                </a:effectLst>
                <a:uFill>
                  <a:solidFill>
                    <a:srgbClr val="FFFFFF"/>
                  </a:solidFill>
                </a:uFill>
                <a:latin typeface="Times New Roman"/>
                <a:ea typeface="Times New Roman"/>
                <a:cs typeface="Times New Roman"/>
                <a:sym typeface="Times New Roman"/>
              </a:defRPr>
            </a:pPr>
            <a:r>
              <a:t> Hebrews 10:35,36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5000" r="0" b="5000"/>
          <a:stretch>
            <a:fillRect/>
          </a:stretch>
        </p:blipFill>
        <p:spPr>
          <a:xfrm flipH="1">
            <a:off x="0" y="0"/>
            <a:ext cx="24384000" cy="13716000"/>
          </a:xfrm>
          <a:prstGeom prst="rect">
            <a:avLst/>
          </a:prstGeom>
        </p:spPr>
      </p:pic>
      <p:pic>
        <p:nvPicPr>
          <p:cNvPr id="398" name="pasted-movie.png" descr="pasted-movie.png"/>
          <p:cNvPicPr>
            <a:picLocks noChangeAspect="1"/>
          </p:cNvPicPr>
          <p:nvPr/>
        </p:nvPicPr>
        <p:blipFill>
          <a:blip r:embed="rId3">
            <a:extLst/>
          </a:blip>
          <a:stretch>
            <a:fillRect/>
          </a:stretch>
        </p:blipFill>
        <p:spPr>
          <a:xfrm>
            <a:off x="-326517" y="9831725"/>
            <a:ext cx="10360502" cy="2478025"/>
          </a:xfrm>
          <a:prstGeom prst="rect">
            <a:avLst/>
          </a:prstGeom>
          <a:ln w="12700">
            <a:miter lim="400000"/>
          </a:ln>
        </p:spPr>
      </p:pic>
      <p:pic>
        <p:nvPicPr>
          <p:cNvPr id="399" name="pasted-movie.png" descr="pasted-movie.png"/>
          <p:cNvPicPr>
            <a:picLocks noChangeAspect="1"/>
          </p:cNvPicPr>
          <p:nvPr/>
        </p:nvPicPr>
        <p:blipFill>
          <a:blip r:embed="rId4">
            <a:extLst/>
          </a:blip>
          <a:stretch>
            <a:fillRect/>
          </a:stretch>
        </p:blipFill>
        <p:spPr>
          <a:xfrm>
            <a:off x="9073640" y="9831725"/>
            <a:ext cx="7124321" cy="2478025"/>
          </a:xfrm>
          <a:prstGeom prst="rect">
            <a:avLst/>
          </a:prstGeom>
          <a:ln w="12700">
            <a:miter lim="400000"/>
          </a:ln>
        </p:spPr>
      </p:pic>
      <p:pic>
        <p:nvPicPr>
          <p:cNvPr id="400" name="pasted-movie.png" descr="pasted-movie.png"/>
          <p:cNvPicPr>
            <a:picLocks noChangeAspect="1"/>
          </p:cNvPicPr>
          <p:nvPr/>
        </p:nvPicPr>
        <p:blipFill>
          <a:blip r:embed="rId5">
            <a:extLst/>
          </a:blip>
          <a:stretch>
            <a:fillRect/>
          </a:stretch>
        </p:blipFill>
        <p:spPr>
          <a:xfrm>
            <a:off x="244605" y="11602635"/>
            <a:ext cx="5790439" cy="2020825"/>
          </a:xfrm>
          <a:prstGeom prst="rect">
            <a:avLst/>
          </a:prstGeom>
          <a:ln w="12700">
            <a:miter lim="400000"/>
          </a:ln>
        </p:spPr>
      </p:pic>
      <p:pic>
        <p:nvPicPr>
          <p:cNvPr id="401" name="pasted-movie.png" descr="pasted-movie.png"/>
          <p:cNvPicPr>
            <a:picLocks noChangeAspect="1"/>
          </p:cNvPicPr>
          <p:nvPr/>
        </p:nvPicPr>
        <p:blipFill>
          <a:blip r:embed="rId6">
            <a:extLst/>
          </a:blip>
          <a:stretch>
            <a:fillRect/>
          </a:stretch>
        </p:blipFill>
        <p:spPr>
          <a:xfrm>
            <a:off x="7801484" y="11602635"/>
            <a:ext cx="8448970" cy="2020825"/>
          </a:xfrm>
          <a:prstGeom prst="rect">
            <a:avLst/>
          </a:prstGeom>
          <a:ln w="12700">
            <a:miter lim="400000"/>
          </a:ln>
        </p:spPr>
      </p:pic>
      <p:pic>
        <p:nvPicPr>
          <p:cNvPr id="402" name="pasted-movie.png" descr="pasted-movie.png"/>
          <p:cNvPicPr>
            <a:picLocks noChangeAspect="1"/>
          </p:cNvPicPr>
          <p:nvPr/>
        </p:nvPicPr>
        <p:blipFill>
          <a:blip r:embed="rId7">
            <a:extLst/>
          </a:blip>
          <a:stretch>
            <a:fillRect/>
          </a:stretch>
        </p:blipFill>
        <p:spPr>
          <a:xfrm>
            <a:off x="5788663" y="11602635"/>
            <a:ext cx="2681479" cy="2020825"/>
          </a:xfrm>
          <a:prstGeom prst="rect">
            <a:avLst/>
          </a:prstGeom>
          <a:ln w="12700">
            <a:miter lim="400000"/>
          </a:ln>
        </p:spPr>
      </p:pic>
      <p:sp>
        <p:nvSpPr>
          <p:cNvPr id="403" name="2 Thessalonians 3:5"/>
          <p:cNvSpPr txBox="1"/>
          <p:nvPr/>
        </p:nvSpPr>
        <p:spPr>
          <a:xfrm>
            <a:off x="17789650" y="12744491"/>
            <a:ext cx="6452147" cy="94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1000"/>
              </a:spcBef>
              <a:defRPr b="1" sz="60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lvl1pPr>
          </a:lstStyle>
          <a:p>
            <a:pPr/>
            <a:r>
              <a:t>2 Thessalonians 3:5</a:t>
            </a:r>
          </a:p>
        </p:txBody>
      </p:sp>
      <p:sp>
        <p:nvSpPr>
          <p:cNvPr id="404" name="Charts by Don McClain…"/>
          <p:cNvSpPr txBox="1"/>
          <p:nvPr/>
        </p:nvSpPr>
        <p:spPr>
          <a:xfrm>
            <a:off x="679245" y="21736"/>
            <a:ext cx="23025510" cy="2853460"/>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457200">
              <a:lnSpc>
                <a:spcPct val="100000"/>
              </a:lnSpc>
              <a:spcBef>
                <a:spcPts val="0"/>
              </a:spcBef>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26, 2017 West 65th Street church of Christ </a:t>
            </a:r>
          </a:p>
          <a:p>
            <a:pPr algn="ctr" defTabSz="457200">
              <a:lnSpc>
                <a:spcPct val="100000"/>
              </a:lnSpc>
              <a:spcBef>
                <a:spcPts val="0"/>
              </a:spcBef>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23, 2025 Bryant church of Christ  </a:t>
            </a:r>
          </a:p>
          <a:p>
            <a:pPr algn="ctr" defTabSz="457200">
              <a:lnSpc>
                <a:spcPct val="100000"/>
              </a:lnSpc>
              <a:spcBef>
                <a:spcPts val="0"/>
              </a:spcBef>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 501-568-1062</a:t>
            </a:r>
          </a:p>
          <a:p>
            <a:pPr algn="ctr" defTabSz="457200">
              <a:lnSpc>
                <a:spcPct val="100000"/>
              </a:lnSpc>
              <a:spcBef>
                <a:spcPts val="0"/>
              </a:spcBef>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8" invalidUrl="" action="" tgtFrame="" tooltip="" history="1" highlightClick="0" endSnd="0"/>
              </a:rPr>
              <a:t>donmcclain@sbcglobal.net</a:t>
            </a:r>
            <a:r>
              <a:t>  / More Keynote, PPT &amp; Audio Sermons:/ </a:t>
            </a:r>
            <a:r>
              <a:rPr>
                <a:hlinkClick r:id="rId9" invalidUrl="" action="" tgtFrame="" tooltip="" history="1" highlightClick="0" endSnd="0"/>
              </a:rPr>
              <a:t>http://w65stchurchofchrist.org/coc/sermons/</a:t>
            </a:r>
            <a:r>
              <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2 Thessalonians 3:1–5 (NKJV)…"/>
          <p:cNvSpPr txBox="1"/>
          <p:nvPr/>
        </p:nvSpPr>
        <p:spPr>
          <a:xfrm>
            <a:off x="773279" y="263419"/>
            <a:ext cx="22837441" cy="131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200">
                <a:solidFill>
                  <a:srgbClr val="000000"/>
                </a:solidFill>
                <a:latin typeface="Times New Roman"/>
                <a:ea typeface="Times New Roman"/>
                <a:cs typeface="Times New Roman"/>
                <a:sym typeface="Times New Roman"/>
              </a:defRPr>
            </a:pPr>
            <a:r>
              <a:t>2 Thessalonians 3:1–5 (NKJV)</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1</a:t>
            </a:r>
            <a:r>
              <a:t> Finally, brethren, pray for us, that the word of the Lord may run </a:t>
            </a:r>
            <a:r>
              <a:rPr i="1"/>
              <a:t>swiftly</a:t>
            </a:r>
            <a:r>
              <a:t> and be glorified, just as </a:t>
            </a:r>
            <a:r>
              <a:rPr i="1"/>
              <a:t>it is</a:t>
            </a:r>
            <a:r>
              <a:t> with you, </a:t>
            </a:r>
            <a:r>
              <a:rPr baseline="31999"/>
              <a:t>2</a:t>
            </a:r>
            <a:r>
              <a:t> and that we may be delivered from unreasonable and wicked men; for not all have faith. </a:t>
            </a:r>
            <a:r>
              <a:rPr baseline="31999"/>
              <a:t>3</a:t>
            </a:r>
            <a:r>
              <a:t> But the Lord is faithful, who will establish you and guard </a:t>
            </a:r>
            <a:r>
              <a:rPr i="1"/>
              <a:t>you</a:t>
            </a:r>
            <a:r>
              <a:t> from the evil one. </a:t>
            </a:r>
            <a:r>
              <a:rPr baseline="31999"/>
              <a:t>4</a:t>
            </a:r>
            <a:r>
              <a:t> And we have confidence in the Lord concerning you, both that you do and will do the things we command you. </a:t>
            </a:r>
            <a:r>
              <a:rPr baseline="31999"/>
              <a:t>5</a:t>
            </a:r>
            <a:r>
              <a:t> Now may the Lord direct your hearts into the love of God and into the patience of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rcRect l="21323" t="7517" r="21522" b="4811"/>
          <a:stretch>
            <a:fillRect/>
          </a:stretch>
        </p:blipFill>
        <p:spPr>
          <a:xfrm flipH="1">
            <a:off x="-207708" y="1276019"/>
            <a:ext cx="8711542" cy="12433454"/>
          </a:xfrm>
          <a:custGeom>
            <a:avLst/>
            <a:gdLst/>
            <a:ahLst/>
            <a:cxnLst>
              <a:cxn ang="0">
                <a:pos x="wd2" y="hd2"/>
              </a:cxn>
              <a:cxn ang="5400000">
                <a:pos x="wd2" y="hd2"/>
              </a:cxn>
              <a:cxn ang="10800000">
                <a:pos x="wd2" y="hd2"/>
              </a:cxn>
              <a:cxn ang="16200000">
                <a:pos x="wd2" y="hd2"/>
              </a:cxn>
            </a:cxnLst>
            <a:rect l="0" t="0" r="r" b="b"/>
            <a:pathLst>
              <a:path w="21595" h="21592" fill="norm" stroke="1" extrusionOk="0">
                <a:moveTo>
                  <a:pt x="12443" y="2"/>
                </a:moveTo>
                <a:cubicBezTo>
                  <a:pt x="12305" y="5"/>
                  <a:pt x="12178" y="11"/>
                  <a:pt x="12083" y="20"/>
                </a:cubicBezTo>
                <a:cubicBezTo>
                  <a:pt x="11883" y="41"/>
                  <a:pt x="11663" y="59"/>
                  <a:pt x="11595" y="62"/>
                </a:cubicBezTo>
                <a:cubicBezTo>
                  <a:pt x="11417" y="67"/>
                  <a:pt x="11109" y="108"/>
                  <a:pt x="11061" y="132"/>
                </a:cubicBezTo>
                <a:cubicBezTo>
                  <a:pt x="11039" y="143"/>
                  <a:pt x="10955" y="170"/>
                  <a:pt x="10876" y="191"/>
                </a:cubicBezTo>
                <a:cubicBezTo>
                  <a:pt x="10477" y="299"/>
                  <a:pt x="10018" y="471"/>
                  <a:pt x="9855" y="575"/>
                </a:cubicBezTo>
                <a:cubicBezTo>
                  <a:pt x="9675" y="690"/>
                  <a:pt x="9275" y="1079"/>
                  <a:pt x="9275" y="1139"/>
                </a:cubicBezTo>
                <a:cubicBezTo>
                  <a:pt x="9275" y="1172"/>
                  <a:pt x="9258" y="1221"/>
                  <a:pt x="9238" y="1249"/>
                </a:cubicBezTo>
                <a:cubicBezTo>
                  <a:pt x="9178" y="1331"/>
                  <a:pt x="9123" y="1435"/>
                  <a:pt x="9065" y="1572"/>
                </a:cubicBezTo>
                <a:cubicBezTo>
                  <a:pt x="8995" y="1739"/>
                  <a:pt x="8804" y="2038"/>
                  <a:pt x="8676" y="2180"/>
                </a:cubicBezTo>
                <a:cubicBezTo>
                  <a:pt x="8621" y="2241"/>
                  <a:pt x="8576" y="2330"/>
                  <a:pt x="8576" y="2378"/>
                </a:cubicBezTo>
                <a:cubicBezTo>
                  <a:pt x="8576" y="2430"/>
                  <a:pt x="8551" y="2473"/>
                  <a:pt x="8515" y="2482"/>
                </a:cubicBezTo>
                <a:cubicBezTo>
                  <a:pt x="8481" y="2491"/>
                  <a:pt x="8453" y="2511"/>
                  <a:pt x="8453" y="2525"/>
                </a:cubicBezTo>
                <a:cubicBezTo>
                  <a:pt x="8453" y="2539"/>
                  <a:pt x="8418" y="2606"/>
                  <a:pt x="8375" y="2673"/>
                </a:cubicBezTo>
                <a:cubicBezTo>
                  <a:pt x="8333" y="2740"/>
                  <a:pt x="8287" y="2818"/>
                  <a:pt x="8274" y="2845"/>
                </a:cubicBezTo>
                <a:cubicBezTo>
                  <a:pt x="8261" y="2873"/>
                  <a:pt x="8225" y="2896"/>
                  <a:pt x="8194" y="2896"/>
                </a:cubicBezTo>
                <a:cubicBezTo>
                  <a:pt x="8164" y="2896"/>
                  <a:pt x="8119" y="2925"/>
                  <a:pt x="8095" y="2961"/>
                </a:cubicBezTo>
                <a:cubicBezTo>
                  <a:pt x="7955" y="3168"/>
                  <a:pt x="7837" y="3351"/>
                  <a:pt x="7803" y="3414"/>
                </a:cubicBezTo>
                <a:cubicBezTo>
                  <a:pt x="7781" y="3454"/>
                  <a:pt x="7679" y="3574"/>
                  <a:pt x="7575" y="3681"/>
                </a:cubicBezTo>
                <a:cubicBezTo>
                  <a:pt x="7470" y="3787"/>
                  <a:pt x="7386" y="3886"/>
                  <a:pt x="7386" y="3899"/>
                </a:cubicBezTo>
                <a:cubicBezTo>
                  <a:pt x="7386" y="3913"/>
                  <a:pt x="7357" y="3941"/>
                  <a:pt x="7323" y="3961"/>
                </a:cubicBezTo>
                <a:cubicBezTo>
                  <a:pt x="7265" y="3994"/>
                  <a:pt x="7222" y="4053"/>
                  <a:pt x="7106" y="4253"/>
                </a:cubicBezTo>
                <a:cubicBezTo>
                  <a:pt x="7082" y="4295"/>
                  <a:pt x="7028" y="4337"/>
                  <a:pt x="6987" y="4347"/>
                </a:cubicBezTo>
                <a:cubicBezTo>
                  <a:pt x="6854" y="4378"/>
                  <a:pt x="6679" y="4621"/>
                  <a:pt x="6671" y="4784"/>
                </a:cubicBezTo>
                <a:cubicBezTo>
                  <a:pt x="6668" y="4865"/>
                  <a:pt x="6638" y="4954"/>
                  <a:pt x="6605" y="4983"/>
                </a:cubicBezTo>
                <a:cubicBezTo>
                  <a:pt x="6567" y="5015"/>
                  <a:pt x="6541" y="5106"/>
                  <a:pt x="6537" y="5224"/>
                </a:cubicBezTo>
                <a:cubicBezTo>
                  <a:pt x="6533" y="5328"/>
                  <a:pt x="6511" y="5523"/>
                  <a:pt x="6487" y="5657"/>
                </a:cubicBezTo>
                <a:cubicBezTo>
                  <a:pt x="6363" y="6379"/>
                  <a:pt x="6157" y="6743"/>
                  <a:pt x="5684" y="7079"/>
                </a:cubicBezTo>
                <a:cubicBezTo>
                  <a:pt x="5361" y="7309"/>
                  <a:pt x="5036" y="7470"/>
                  <a:pt x="4899" y="7470"/>
                </a:cubicBezTo>
                <a:cubicBezTo>
                  <a:pt x="4849" y="7470"/>
                  <a:pt x="4785" y="7490"/>
                  <a:pt x="4757" y="7514"/>
                </a:cubicBezTo>
                <a:cubicBezTo>
                  <a:pt x="4729" y="7537"/>
                  <a:pt x="4684" y="7557"/>
                  <a:pt x="4658" y="7557"/>
                </a:cubicBezTo>
                <a:cubicBezTo>
                  <a:pt x="4631" y="7557"/>
                  <a:pt x="4568" y="7595"/>
                  <a:pt x="4519" y="7642"/>
                </a:cubicBezTo>
                <a:cubicBezTo>
                  <a:pt x="4469" y="7689"/>
                  <a:pt x="4299" y="7799"/>
                  <a:pt x="4141" y="7887"/>
                </a:cubicBezTo>
                <a:cubicBezTo>
                  <a:pt x="3972" y="7982"/>
                  <a:pt x="3854" y="8070"/>
                  <a:pt x="3854" y="8101"/>
                </a:cubicBezTo>
                <a:cubicBezTo>
                  <a:pt x="3854" y="8159"/>
                  <a:pt x="3757" y="8302"/>
                  <a:pt x="3700" y="8330"/>
                </a:cubicBezTo>
                <a:cubicBezTo>
                  <a:pt x="3649" y="8356"/>
                  <a:pt x="3320" y="8822"/>
                  <a:pt x="3320" y="8870"/>
                </a:cubicBezTo>
                <a:cubicBezTo>
                  <a:pt x="3320" y="8892"/>
                  <a:pt x="3291" y="8918"/>
                  <a:pt x="3258" y="8927"/>
                </a:cubicBezTo>
                <a:cubicBezTo>
                  <a:pt x="3211" y="8940"/>
                  <a:pt x="3197" y="8992"/>
                  <a:pt x="3197" y="9137"/>
                </a:cubicBezTo>
                <a:cubicBezTo>
                  <a:pt x="3197" y="9243"/>
                  <a:pt x="3180" y="9342"/>
                  <a:pt x="3159" y="9357"/>
                </a:cubicBezTo>
                <a:cubicBezTo>
                  <a:pt x="3126" y="9381"/>
                  <a:pt x="3045" y="9713"/>
                  <a:pt x="2970" y="10132"/>
                </a:cubicBezTo>
                <a:cubicBezTo>
                  <a:pt x="2943" y="10286"/>
                  <a:pt x="2726" y="10849"/>
                  <a:pt x="2636" y="11000"/>
                </a:cubicBezTo>
                <a:cubicBezTo>
                  <a:pt x="2606" y="11051"/>
                  <a:pt x="2563" y="11100"/>
                  <a:pt x="2540" y="11110"/>
                </a:cubicBezTo>
                <a:cubicBezTo>
                  <a:pt x="2517" y="11120"/>
                  <a:pt x="2498" y="11157"/>
                  <a:pt x="2498" y="11193"/>
                </a:cubicBezTo>
                <a:cubicBezTo>
                  <a:pt x="2498" y="11229"/>
                  <a:pt x="2452" y="11289"/>
                  <a:pt x="2396" y="11326"/>
                </a:cubicBezTo>
                <a:cubicBezTo>
                  <a:pt x="2340" y="11363"/>
                  <a:pt x="2283" y="11438"/>
                  <a:pt x="2268" y="11492"/>
                </a:cubicBezTo>
                <a:cubicBezTo>
                  <a:pt x="2251" y="11554"/>
                  <a:pt x="2212" y="11597"/>
                  <a:pt x="2167" y="11605"/>
                </a:cubicBezTo>
                <a:cubicBezTo>
                  <a:pt x="2125" y="11613"/>
                  <a:pt x="2080" y="11657"/>
                  <a:pt x="2065" y="11705"/>
                </a:cubicBezTo>
                <a:cubicBezTo>
                  <a:pt x="2050" y="11752"/>
                  <a:pt x="2012" y="11797"/>
                  <a:pt x="1981" y="11805"/>
                </a:cubicBezTo>
                <a:cubicBezTo>
                  <a:pt x="1949" y="11814"/>
                  <a:pt x="1924" y="11839"/>
                  <a:pt x="1924" y="11862"/>
                </a:cubicBezTo>
                <a:cubicBezTo>
                  <a:pt x="1924" y="11884"/>
                  <a:pt x="1895" y="11911"/>
                  <a:pt x="1862" y="11920"/>
                </a:cubicBezTo>
                <a:cubicBezTo>
                  <a:pt x="1828" y="11929"/>
                  <a:pt x="1800" y="11968"/>
                  <a:pt x="1800" y="12006"/>
                </a:cubicBezTo>
                <a:cubicBezTo>
                  <a:pt x="1800" y="12044"/>
                  <a:pt x="1772" y="12083"/>
                  <a:pt x="1739" y="12092"/>
                </a:cubicBezTo>
                <a:cubicBezTo>
                  <a:pt x="1705" y="12101"/>
                  <a:pt x="1677" y="12121"/>
                  <a:pt x="1677" y="12136"/>
                </a:cubicBezTo>
                <a:cubicBezTo>
                  <a:pt x="1677" y="12151"/>
                  <a:pt x="1621" y="12221"/>
                  <a:pt x="1554" y="12290"/>
                </a:cubicBezTo>
                <a:cubicBezTo>
                  <a:pt x="1486" y="12359"/>
                  <a:pt x="1431" y="12440"/>
                  <a:pt x="1431" y="12471"/>
                </a:cubicBezTo>
                <a:cubicBezTo>
                  <a:pt x="1431" y="12502"/>
                  <a:pt x="1403" y="12543"/>
                  <a:pt x="1369" y="12563"/>
                </a:cubicBezTo>
                <a:cubicBezTo>
                  <a:pt x="1335" y="12583"/>
                  <a:pt x="1308" y="12616"/>
                  <a:pt x="1308" y="12637"/>
                </a:cubicBezTo>
                <a:cubicBezTo>
                  <a:pt x="1308" y="12659"/>
                  <a:pt x="1273" y="12719"/>
                  <a:pt x="1232" y="12771"/>
                </a:cubicBezTo>
                <a:cubicBezTo>
                  <a:pt x="1190" y="12823"/>
                  <a:pt x="1145" y="12898"/>
                  <a:pt x="1132" y="12937"/>
                </a:cubicBezTo>
                <a:cubicBezTo>
                  <a:pt x="1118" y="12977"/>
                  <a:pt x="1087" y="13061"/>
                  <a:pt x="1061" y="13124"/>
                </a:cubicBezTo>
                <a:cubicBezTo>
                  <a:pt x="1035" y="13187"/>
                  <a:pt x="996" y="13294"/>
                  <a:pt x="975" y="13362"/>
                </a:cubicBezTo>
                <a:cubicBezTo>
                  <a:pt x="954" y="13429"/>
                  <a:pt x="920" y="13538"/>
                  <a:pt x="898" y="13606"/>
                </a:cubicBezTo>
                <a:cubicBezTo>
                  <a:pt x="877" y="13673"/>
                  <a:pt x="841" y="13791"/>
                  <a:pt x="818" y="13868"/>
                </a:cubicBezTo>
                <a:cubicBezTo>
                  <a:pt x="752" y="14081"/>
                  <a:pt x="681" y="14242"/>
                  <a:pt x="635" y="14285"/>
                </a:cubicBezTo>
                <a:cubicBezTo>
                  <a:pt x="612" y="14306"/>
                  <a:pt x="589" y="14403"/>
                  <a:pt x="584" y="14500"/>
                </a:cubicBezTo>
                <a:cubicBezTo>
                  <a:pt x="578" y="14598"/>
                  <a:pt x="528" y="14833"/>
                  <a:pt x="471" y="15023"/>
                </a:cubicBezTo>
                <a:cubicBezTo>
                  <a:pt x="364" y="15381"/>
                  <a:pt x="334" y="15565"/>
                  <a:pt x="197" y="16720"/>
                </a:cubicBezTo>
                <a:cubicBezTo>
                  <a:pt x="152" y="17100"/>
                  <a:pt x="106" y="17463"/>
                  <a:pt x="97" y="17526"/>
                </a:cubicBezTo>
                <a:cubicBezTo>
                  <a:pt x="87" y="17589"/>
                  <a:pt x="79" y="17702"/>
                  <a:pt x="79" y="17776"/>
                </a:cubicBezTo>
                <a:cubicBezTo>
                  <a:pt x="79" y="17850"/>
                  <a:pt x="57" y="17936"/>
                  <a:pt x="30" y="17966"/>
                </a:cubicBezTo>
                <a:cubicBezTo>
                  <a:pt x="10" y="17988"/>
                  <a:pt x="0" y="18030"/>
                  <a:pt x="0" y="18115"/>
                </a:cubicBezTo>
                <a:cubicBezTo>
                  <a:pt x="0" y="18199"/>
                  <a:pt x="10" y="18327"/>
                  <a:pt x="29" y="18521"/>
                </a:cubicBezTo>
                <a:cubicBezTo>
                  <a:pt x="55" y="18796"/>
                  <a:pt x="95" y="19034"/>
                  <a:pt x="117" y="19049"/>
                </a:cubicBezTo>
                <a:cubicBezTo>
                  <a:pt x="139" y="19065"/>
                  <a:pt x="158" y="19120"/>
                  <a:pt x="158" y="19172"/>
                </a:cubicBezTo>
                <a:cubicBezTo>
                  <a:pt x="158" y="19230"/>
                  <a:pt x="247" y="19398"/>
                  <a:pt x="382" y="19592"/>
                </a:cubicBezTo>
                <a:cubicBezTo>
                  <a:pt x="702" y="20052"/>
                  <a:pt x="988" y="20254"/>
                  <a:pt x="1670" y="20499"/>
                </a:cubicBezTo>
                <a:cubicBezTo>
                  <a:pt x="1865" y="20569"/>
                  <a:pt x="2110" y="20656"/>
                  <a:pt x="2213" y="20693"/>
                </a:cubicBezTo>
                <a:cubicBezTo>
                  <a:pt x="2501" y="20796"/>
                  <a:pt x="2827" y="21039"/>
                  <a:pt x="2827" y="21150"/>
                </a:cubicBezTo>
                <a:cubicBezTo>
                  <a:pt x="2827" y="21188"/>
                  <a:pt x="2842" y="21227"/>
                  <a:pt x="2861" y="21235"/>
                </a:cubicBezTo>
                <a:cubicBezTo>
                  <a:pt x="2880" y="21243"/>
                  <a:pt x="2919" y="21321"/>
                  <a:pt x="2949" y="21408"/>
                </a:cubicBezTo>
                <a:cubicBezTo>
                  <a:pt x="2982" y="21505"/>
                  <a:pt x="3028" y="21571"/>
                  <a:pt x="3069" y="21579"/>
                </a:cubicBezTo>
                <a:cubicBezTo>
                  <a:pt x="3125" y="21589"/>
                  <a:pt x="6946" y="21593"/>
                  <a:pt x="10798" y="21592"/>
                </a:cubicBezTo>
                <a:cubicBezTo>
                  <a:pt x="14649" y="21590"/>
                  <a:pt x="18532" y="21584"/>
                  <a:pt x="18713" y="21573"/>
                </a:cubicBezTo>
                <a:cubicBezTo>
                  <a:pt x="19011" y="21556"/>
                  <a:pt x="19065" y="21543"/>
                  <a:pt x="19133" y="21481"/>
                </a:cubicBezTo>
                <a:cubicBezTo>
                  <a:pt x="19176" y="21442"/>
                  <a:pt x="19213" y="21388"/>
                  <a:pt x="19213" y="21360"/>
                </a:cubicBezTo>
                <a:cubicBezTo>
                  <a:pt x="19214" y="21332"/>
                  <a:pt x="19246" y="21287"/>
                  <a:pt x="19286" y="21259"/>
                </a:cubicBezTo>
                <a:cubicBezTo>
                  <a:pt x="19352" y="21213"/>
                  <a:pt x="19476" y="21045"/>
                  <a:pt x="19887" y="20446"/>
                </a:cubicBezTo>
                <a:cubicBezTo>
                  <a:pt x="19969" y="20327"/>
                  <a:pt x="20035" y="20216"/>
                  <a:pt x="20035" y="20199"/>
                </a:cubicBezTo>
                <a:cubicBezTo>
                  <a:pt x="20035" y="20169"/>
                  <a:pt x="20207" y="19851"/>
                  <a:pt x="20284" y="19742"/>
                </a:cubicBezTo>
                <a:cubicBezTo>
                  <a:pt x="20306" y="19710"/>
                  <a:pt x="20340" y="19645"/>
                  <a:pt x="20360" y="19598"/>
                </a:cubicBezTo>
                <a:cubicBezTo>
                  <a:pt x="20451" y="19387"/>
                  <a:pt x="20694" y="18937"/>
                  <a:pt x="20732" y="18911"/>
                </a:cubicBezTo>
                <a:cubicBezTo>
                  <a:pt x="20755" y="18894"/>
                  <a:pt x="20774" y="18855"/>
                  <a:pt x="20774" y="18822"/>
                </a:cubicBezTo>
                <a:cubicBezTo>
                  <a:pt x="20775" y="18762"/>
                  <a:pt x="20855" y="18587"/>
                  <a:pt x="20907" y="18530"/>
                </a:cubicBezTo>
                <a:cubicBezTo>
                  <a:pt x="20976" y="18455"/>
                  <a:pt x="21176" y="18033"/>
                  <a:pt x="21202" y="17908"/>
                </a:cubicBezTo>
                <a:cubicBezTo>
                  <a:pt x="21218" y="17833"/>
                  <a:pt x="21246" y="17766"/>
                  <a:pt x="21264" y="17758"/>
                </a:cubicBezTo>
                <a:cubicBezTo>
                  <a:pt x="21283" y="17749"/>
                  <a:pt x="21312" y="17684"/>
                  <a:pt x="21327" y="17611"/>
                </a:cubicBezTo>
                <a:cubicBezTo>
                  <a:pt x="21343" y="17539"/>
                  <a:pt x="21382" y="17408"/>
                  <a:pt x="21415" y="17320"/>
                </a:cubicBezTo>
                <a:cubicBezTo>
                  <a:pt x="21529" y="17014"/>
                  <a:pt x="21590" y="16028"/>
                  <a:pt x="21595" y="15094"/>
                </a:cubicBezTo>
                <a:cubicBezTo>
                  <a:pt x="21600" y="14161"/>
                  <a:pt x="21548" y="13281"/>
                  <a:pt x="21437" y="13186"/>
                </a:cubicBezTo>
                <a:cubicBezTo>
                  <a:pt x="21415" y="13168"/>
                  <a:pt x="21384" y="13088"/>
                  <a:pt x="21368" y="13009"/>
                </a:cubicBezTo>
                <a:cubicBezTo>
                  <a:pt x="21319" y="12775"/>
                  <a:pt x="21159" y="12452"/>
                  <a:pt x="20974" y="12218"/>
                </a:cubicBezTo>
                <a:cubicBezTo>
                  <a:pt x="20955" y="12194"/>
                  <a:pt x="20914" y="12135"/>
                  <a:pt x="20884" y="12088"/>
                </a:cubicBezTo>
                <a:cubicBezTo>
                  <a:pt x="20853" y="12040"/>
                  <a:pt x="20797" y="11984"/>
                  <a:pt x="20760" y="11963"/>
                </a:cubicBezTo>
                <a:cubicBezTo>
                  <a:pt x="20722" y="11941"/>
                  <a:pt x="20692" y="11900"/>
                  <a:pt x="20692" y="11872"/>
                </a:cubicBezTo>
                <a:cubicBezTo>
                  <a:pt x="20692" y="11844"/>
                  <a:pt x="20665" y="11806"/>
                  <a:pt x="20631" y="11786"/>
                </a:cubicBezTo>
                <a:cubicBezTo>
                  <a:pt x="20597" y="11766"/>
                  <a:pt x="20569" y="11733"/>
                  <a:pt x="20569" y="11711"/>
                </a:cubicBezTo>
                <a:cubicBezTo>
                  <a:pt x="20569" y="11689"/>
                  <a:pt x="20553" y="11671"/>
                  <a:pt x="20533" y="11671"/>
                </a:cubicBezTo>
                <a:cubicBezTo>
                  <a:pt x="20514" y="11671"/>
                  <a:pt x="20451" y="11623"/>
                  <a:pt x="20395" y="11563"/>
                </a:cubicBezTo>
                <a:cubicBezTo>
                  <a:pt x="20338" y="11504"/>
                  <a:pt x="20248" y="11423"/>
                  <a:pt x="20193" y="11384"/>
                </a:cubicBezTo>
                <a:cubicBezTo>
                  <a:pt x="20139" y="11344"/>
                  <a:pt x="20043" y="11263"/>
                  <a:pt x="19981" y="11203"/>
                </a:cubicBezTo>
                <a:cubicBezTo>
                  <a:pt x="19918" y="11143"/>
                  <a:pt x="19774" y="11031"/>
                  <a:pt x="19663" y="10953"/>
                </a:cubicBezTo>
                <a:cubicBezTo>
                  <a:pt x="19551" y="10875"/>
                  <a:pt x="19460" y="10791"/>
                  <a:pt x="19460" y="10767"/>
                </a:cubicBezTo>
                <a:cubicBezTo>
                  <a:pt x="19460" y="10743"/>
                  <a:pt x="19414" y="10702"/>
                  <a:pt x="19358" y="10676"/>
                </a:cubicBezTo>
                <a:cubicBezTo>
                  <a:pt x="19301" y="10650"/>
                  <a:pt x="19254" y="10613"/>
                  <a:pt x="19254" y="10594"/>
                </a:cubicBezTo>
                <a:cubicBezTo>
                  <a:pt x="19254" y="10575"/>
                  <a:pt x="19206" y="10527"/>
                  <a:pt x="19147" y="10489"/>
                </a:cubicBezTo>
                <a:cubicBezTo>
                  <a:pt x="18984" y="10383"/>
                  <a:pt x="18473" y="9823"/>
                  <a:pt x="18229" y="9485"/>
                </a:cubicBezTo>
                <a:cubicBezTo>
                  <a:pt x="18110" y="9320"/>
                  <a:pt x="17998" y="9164"/>
                  <a:pt x="17979" y="9140"/>
                </a:cubicBezTo>
                <a:cubicBezTo>
                  <a:pt x="17811" y="8917"/>
                  <a:pt x="17674" y="8651"/>
                  <a:pt x="17566" y="8340"/>
                </a:cubicBezTo>
                <a:cubicBezTo>
                  <a:pt x="17480" y="8091"/>
                  <a:pt x="17597" y="7706"/>
                  <a:pt x="17856" y="7384"/>
                </a:cubicBezTo>
                <a:cubicBezTo>
                  <a:pt x="17926" y="7297"/>
                  <a:pt x="18013" y="7181"/>
                  <a:pt x="18048" y="7127"/>
                </a:cubicBezTo>
                <a:cubicBezTo>
                  <a:pt x="18084" y="7073"/>
                  <a:pt x="18157" y="6987"/>
                  <a:pt x="18212" y="6937"/>
                </a:cubicBezTo>
                <a:cubicBezTo>
                  <a:pt x="18266" y="6887"/>
                  <a:pt x="18310" y="6833"/>
                  <a:pt x="18310" y="6816"/>
                </a:cubicBezTo>
                <a:cubicBezTo>
                  <a:pt x="18310" y="6799"/>
                  <a:pt x="18375" y="6718"/>
                  <a:pt x="18454" y="6636"/>
                </a:cubicBezTo>
                <a:cubicBezTo>
                  <a:pt x="18533" y="6554"/>
                  <a:pt x="18597" y="6475"/>
                  <a:pt x="18597" y="6462"/>
                </a:cubicBezTo>
                <a:cubicBezTo>
                  <a:pt x="18597" y="6448"/>
                  <a:pt x="18662" y="6363"/>
                  <a:pt x="18741" y="6271"/>
                </a:cubicBezTo>
                <a:cubicBezTo>
                  <a:pt x="18820" y="6179"/>
                  <a:pt x="18884" y="6093"/>
                  <a:pt x="18885" y="6079"/>
                </a:cubicBezTo>
                <a:cubicBezTo>
                  <a:pt x="18885" y="6066"/>
                  <a:pt x="18912" y="6014"/>
                  <a:pt x="18945" y="5964"/>
                </a:cubicBezTo>
                <a:cubicBezTo>
                  <a:pt x="18977" y="5914"/>
                  <a:pt x="19031" y="5821"/>
                  <a:pt x="19064" y="5758"/>
                </a:cubicBezTo>
                <a:cubicBezTo>
                  <a:pt x="19096" y="5695"/>
                  <a:pt x="19164" y="5572"/>
                  <a:pt x="19214" y="5485"/>
                </a:cubicBezTo>
                <a:cubicBezTo>
                  <a:pt x="19437" y="5101"/>
                  <a:pt x="19566" y="4283"/>
                  <a:pt x="19482" y="3788"/>
                </a:cubicBezTo>
                <a:cubicBezTo>
                  <a:pt x="19345" y="2981"/>
                  <a:pt x="19308" y="2850"/>
                  <a:pt x="19151" y="2637"/>
                </a:cubicBezTo>
                <a:cubicBezTo>
                  <a:pt x="19122" y="2597"/>
                  <a:pt x="19085" y="2517"/>
                  <a:pt x="19070" y="2459"/>
                </a:cubicBezTo>
                <a:cubicBezTo>
                  <a:pt x="19054" y="2400"/>
                  <a:pt x="19006" y="2330"/>
                  <a:pt x="18963" y="2303"/>
                </a:cubicBezTo>
                <a:cubicBezTo>
                  <a:pt x="18920" y="2276"/>
                  <a:pt x="18886" y="2233"/>
                  <a:pt x="18886" y="2208"/>
                </a:cubicBezTo>
                <a:cubicBezTo>
                  <a:pt x="18886" y="2156"/>
                  <a:pt x="18601" y="1831"/>
                  <a:pt x="18556" y="1831"/>
                </a:cubicBezTo>
                <a:cubicBezTo>
                  <a:pt x="18540" y="1831"/>
                  <a:pt x="18474" y="1776"/>
                  <a:pt x="18411" y="1709"/>
                </a:cubicBezTo>
                <a:cubicBezTo>
                  <a:pt x="18348" y="1642"/>
                  <a:pt x="18233" y="1548"/>
                  <a:pt x="18155" y="1500"/>
                </a:cubicBezTo>
                <a:cubicBezTo>
                  <a:pt x="18076" y="1453"/>
                  <a:pt x="17936" y="1368"/>
                  <a:pt x="17843" y="1311"/>
                </a:cubicBezTo>
                <a:cubicBezTo>
                  <a:pt x="17641" y="1189"/>
                  <a:pt x="17197" y="977"/>
                  <a:pt x="17020" y="920"/>
                </a:cubicBezTo>
                <a:cubicBezTo>
                  <a:pt x="16841" y="861"/>
                  <a:pt x="16720" y="812"/>
                  <a:pt x="16637" y="762"/>
                </a:cubicBezTo>
                <a:cubicBezTo>
                  <a:pt x="16539" y="704"/>
                  <a:pt x="16120" y="565"/>
                  <a:pt x="16042" y="565"/>
                </a:cubicBezTo>
                <a:cubicBezTo>
                  <a:pt x="16008" y="565"/>
                  <a:pt x="15933" y="539"/>
                  <a:pt x="15876" y="508"/>
                </a:cubicBezTo>
                <a:cubicBezTo>
                  <a:pt x="15819" y="476"/>
                  <a:pt x="15746" y="450"/>
                  <a:pt x="15715" y="450"/>
                </a:cubicBezTo>
                <a:cubicBezTo>
                  <a:pt x="15683" y="450"/>
                  <a:pt x="15586" y="424"/>
                  <a:pt x="15497" y="393"/>
                </a:cubicBezTo>
                <a:cubicBezTo>
                  <a:pt x="15409" y="361"/>
                  <a:pt x="15306" y="335"/>
                  <a:pt x="15270" y="335"/>
                </a:cubicBezTo>
                <a:cubicBezTo>
                  <a:pt x="15234" y="335"/>
                  <a:pt x="15188" y="324"/>
                  <a:pt x="15167" y="310"/>
                </a:cubicBezTo>
                <a:cubicBezTo>
                  <a:pt x="15145" y="297"/>
                  <a:pt x="14934" y="249"/>
                  <a:pt x="14696" y="204"/>
                </a:cubicBezTo>
                <a:cubicBezTo>
                  <a:pt x="14459" y="160"/>
                  <a:pt x="14245" y="107"/>
                  <a:pt x="14221" y="87"/>
                </a:cubicBezTo>
                <a:cubicBezTo>
                  <a:pt x="14190" y="61"/>
                  <a:pt x="14071" y="54"/>
                  <a:pt x="13801" y="62"/>
                </a:cubicBezTo>
                <a:cubicBezTo>
                  <a:pt x="13594" y="68"/>
                  <a:pt x="13414" y="61"/>
                  <a:pt x="13403" y="48"/>
                </a:cubicBezTo>
                <a:cubicBezTo>
                  <a:pt x="13371" y="12"/>
                  <a:pt x="12858" y="-7"/>
                  <a:pt x="12443" y="2"/>
                </a:cubicBezTo>
                <a:close/>
                <a:moveTo>
                  <a:pt x="9142" y="8061"/>
                </a:moveTo>
                <a:cubicBezTo>
                  <a:pt x="9173" y="8058"/>
                  <a:pt x="9200" y="8061"/>
                  <a:pt x="9223" y="8070"/>
                </a:cubicBezTo>
                <a:cubicBezTo>
                  <a:pt x="9263" y="8084"/>
                  <a:pt x="9369" y="8105"/>
                  <a:pt x="9460" y="8116"/>
                </a:cubicBezTo>
                <a:cubicBezTo>
                  <a:pt x="9577" y="8130"/>
                  <a:pt x="9679" y="8174"/>
                  <a:pt x="9819" y="8270"/>
                </a:cubicBezTo>
                <a:cubicBezTo>
                  <a:pt x="9926" y="8343"/>
                  <a:pt x="10014" y="8421"/>
                  <a:pt x="10014" y="8443"/>
                </a:cubicBezTo>
                <a:cubicBezTo>
                  <a:pt x="10014" y="8465"/>
                  <a:pt x="10039" y="8517"/>
                  <a:pt x="10071" y="8559"/>
                </a:cubicBezTo>
                <a:cubicBezTo>
                  <a:pt x="10155" y="8674"/>
                  <a:pt x="10219" y="8891"/>
                  <a:pt x="10219" y="9065"/>
                </a:cubicBezTo>
                <a:cubicBezTo>
                  <a:pt x="10219" y="9219"/>
                  <a:pt x="10335" y="9419"/>
                  <a:pt x="10543" y="9623"/>
                </a:cubicBezTo>
                <a:cubicBezTo>
                  <a:pt x="10686" y="9764"/>
                  <a:pt x="10670" y="9838"/>
                  <a:pt x="10459" y="9995"/>
                </a:cubicBezTo>
                <a:cubicBezTo>
                  <a:pt x="10306" y="10110"/>
                  <a:pt x="10092" y="10356"/>
                  <a:pt x="10077" y="10434"/>
                </a:cubicBezTo>
                <a:cubicBezTo>
                  <a:pt x="10076" y="10442"/>
                  <a:pt x="10056" y="10468"/>
                  <a:pt x="10034" y="10492"/>
                </a:cubicBezTo>
                <a:cubicBezTo>
                  <a:pt x="9963" y="10568"/>
                  <a:pt x="9899" y="10647"/>
                  <a:pt x="9826" y="10750"/>
                </a:cubicBezTo>
                <a:cubicBezTo>
                  <a:pt x="9736" y="10877"/>
                  <a:pt x="9564" y="11009"/>
                  <a:pt x="9489" y="11009"/>
                </a:cubicBezTo>
                <a:cubicBezTo>
                  <a:pt x="9397" y="11009"/>
                  <a:pt x="8907" y="11211"/>
                  <a:pt x="8864" y="11267"/>
                </a:cubicBezTo>
                <a:cubicBezTo>
                  <a:pt x="8843" y="11295"/>
                  <a:pt x="8756" y="11341"/>
                  <a:pt x="8671" y="11370"/>
                </a:cubicBezTo>
                <a:cubicBezTo>
                  <a:pt x="8196" y="11527"/>
                  <a:pt x="7577" y="11969"/>
                  <a:pt x="7293" y="12354"/>
                </a:cubicBezTo>
                <a:cubicBezTo>
                  <a:pt x="7186" y="12499"/>
                  <a:pt x="7098" y="12632"/>
                  <a:pt x="7098" y="12650"/>
                </a:cubicBezTo>
                <a:cubicBezTo>
                  <a:pt x="7098" y="12667"/>
                  <a:pt x="7024" y="12758"/>
                  <a:pt x="6934" y="12851"/>
                </a:cubicBezTo>
                <a:cubicBezTo>
                  <a:pt x="6844" y="12944"/>
                  <a:pt x="6770" y="13028"/>
                  <a:pt x="6770" y="13038"/>
                </a:cubicBezTo>
                <a:cubicBezTo>
                  <a:pt x="6770" y="13049"/>
                  <a:pt x="6709" y="13116"/>
                  <a:pt x="6636" y="13187"/>
                </a:cubicBezTo>
                <a:cubicBezTo>
                  <a:pt x="6528" y="13293"/>
                  <a:pt x="6505" y="13340"/>
                  <a:pt x="6515" y="13437"/>
                </a:cubicBezTo>
                <a:cubicBezTo>
                  <a:pt x="6553" y="13809"/>
                  <a:pt x="6566" y="13778"/>
                  <a:pt x="6338" y="13823"/>
                </a:cubicBezTo>
                <a:cubicBezTo>
                  <a:pt x="6025" y="13886"/>
                  <a:pt x="5957" y="13916"/>
                  <a:pt x="5888" y="14018"/>
                </a:cubicBezTo>
                <a:cubicBezTo>
                  <a:pt x="5853" y="14069"/>
                  <a:pt x="5734" y="14165"/>
                  <a:pt x="5624" y="14229"/>
                </a:cubicBezTo>
                <a:cubicBezTo>
                  <a:pt x="5513" y="14294"/>
                  <a:pt x="5414" y="14347"/>
                  <a:pt x="5403" y="14347"/>
                </a:cubicBezTo>
                <a:cubicBezTo>
                  <a:pt x="5284" y="14347"/>
                  <a:pt x="5214" y="13929"/>
                  <a:pt x="5322" y="13854"/>
                </a:cubicBezTo>
                <a:cubicBezTo>
                  <a:pt x="5350" y="13834"/>
                  <a:pt x="5373" y="13784"/>
                  <a:pt x="5373" y="13743"/>
                </a:cubicBezTo>
                <a:cubicBezTo>
                  <a:pt x="5373" y="13702"/>
                  <a:pt x="5390" y="13656"/>
                  <a:pt x="5410" y="13641"/>
                </a:cubicBezTo>
                <a:cubicBezTo>
                  <a:pt x="5470" y="13597"/>
                  <a:pt x="5557" y="13105"/>
                  <a:pt x="5615" y="12491"/>
                </a:cubicBezTo>
                <a:cubicBezTo>
                  <a:pt x="5636" y="12270"/>
                  <a:pt x="5684" y="12011"/>
                  <a:pt x="5722" y="11916"/>
                </a:cubicBezTo>
                <a:cubicBezTo>
                  <a:pt x="5760" y="11821"/>
                  <a:pt x="5804" y="11678"/>
                  <a:pt x="5820" y="11599"/>
                </a:cubicBezTo>
                <a:cubicBezTo>
                  <a:pt x="5847" y="11472"/>
                  <a:pt x="5919" y="11328"/>
                  <a:pt x="6034" y="11175"/>
                </a:cubicBezTo>
                <a:cubicBezTo>
                  <a:pt x="6055" y="11148"/>
                  <a:pt x="6071" y="11113"/>
                  <a:pt x="6071" y="11098"/>
                </a:cubicBezTo>
                <a:cubicBezTo>
                  <a:pt x="6071" y="11047"/>
                  <a:pt x="6254" y="10881"/>
                  <a:pt x="6447" y="10756"/>
                </a:cubicBezTo>
                <a:cubicBezTo>
                  <a:pt x="6668" y="10614"/>
                  <a:pt x="7081" y="10273"/>
                  <a:pt x="7201" y="10135"/>
                </a:cubicBezTo>
                <a:cubicBezTo>
                  <a:pt x="7246" y="10082"/>
                  <a:pt x="7403" y="9939"/>
                  <a:pt x="7550" y="9817"/>
                </a:cubicBezTo>
                <a:cubicBezTo>
                  <a:pt x="7854" y="9563"/>
                  <a:pt x="7952" y="9450"/>
                  <a:pt x="8059" y="9226"/>
                </a:cubicBezTo>
                <a:cubicBezTo>
                  <a:pt x="8158" y="9016"/>
                  <a:pt x="8371" y="8707"/>
                  <a:pt x="8417" y="8707"/>
                </a:cubicBezTo>
                <a:cubicBezTo>
                  <a:pt x="8437" y="8707"/>
                  <a:pt x="8453" y="8681"/>
                  <a:pt x="8453" y="8649"/>
                </a:cubicBezTo>
                <a:cubicBezTo>
                  <a:pt x="8453" y="8618"/>
                  <a:pt x="8508" y="8539"/>
                  <a:pt x="8576" y="8473"/>
                </a:cubicBezTo>
                <a:cubicBezTo>
                  <a:pt x="8644" y="8407"/>
                  <a:pt x="8700" y="8342"/>
                  <a:pt x="8700" y="8327"/>
                </a:cubicBezTo>
                <a:cubicBezTo>
                  <a:pt x="8700" y="8285"/>
                  <a:pt x="8913" y="8133"/>
                  <a:pt x="9038" y="8086"/>
                </a:cubicBezTo>
                <a:cubicBezTo>
                  <a:pt x="9076" y="8072"/>
                  <a:pt x="9111" y="8064"/>
                  <a:pt x="9142" y="8061"/>
                </a:cubicBezTo>
                <a:close/>
              </a:path>
            </a:pathLst>
          </a:custGeom>
          <a:ln w="12700">
            <a:miter lim="400000"/>
          </a:ln>
        </p:spPr>
      </p:pic>
      <p:sp>
        <p:nvSpPr>
          <p:cNvPr id="192" name="Rounded Rectangle"/>
          <p:cNvSpPr/>
          <p:nvPr/>
        </p:nvSpPr>
        <p:spPr>
          <a:xfrm>
            <a:off x="4146487" y="139736"/>
            <a:ext cx="16091026" cy="1600201"/>
          </a:xfrm>
          <a:prstGeom prst="roundRect">
            <a:avLst>
              <a:gd name="adj" fmla="val 23419"/>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93" name="God is described as “merciful and gracious, slow to anger and abounding in steadfast love and faithfulness.” (Psalm 86:15; cf. Exodus 34:6, Joel 2:13).…"/>
          <p:cNvSpPr/>
          <p:nvPr/>
        </p:nvSpPr>
        <p:spPr>
          <a:xfrm>
            <a:off x="8742479" y="2535177"/>
            <a:ext cx="15461597" cy="1058465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11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God is described as “merciful and gracious, slow to anger and abounding in steadfast love and faithfulness.” (Psalm 86:15; cf. Exodus 34:6, Joel 2:13).</a:t>
            </a:r>
            <a:endParaRPr>
              <a:solidFill>
                <a:srgbClr val="000000"/>
              </a:solidFill>
              <a:uFill>
                <a:solidFill>
                  <a:srgbClr val="000000"/>
                </a:solidFill>
              </a:uFill>
            </a:endParaRPr>
          </a:p>
          <a:p>
            <a:pPr marL="685799" indent="-685799" defTabSz="821531">
              <a:lnSpc>
                <a:spcPct val="100000"/>
              </a:lnSpc>
              <a:spcBef>
                <a:spcPts val="11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Paul speaks about God's patience leading people to repentance (Romans 2:4)</a:t>
            </a:r>
            <a:endParaRPr>
              <a:solidFill>
                <a:srgbClr val="000000"/>
              </a:solidFill>
              <a:uFill>
                <a:solidFill>
                  <a:srgbClr val="000000"/>
                </a:solidFill>
              </a:uFill>
            </a:endParaRPr>
          </a:p>
          <a:p>
            <a:pPr marL="685799" indent="-685799" defTabSz="821531">
              <a:lnSpc>
                <a:spcPct val="100000"/>
              </a:lnSpc>
              <a:spcBef>
                <a:spcPts val="1100"/>
              </a:spcBef>
              <a:buClr>
                <a:srgbClr val="941100"/>
              </a:buClr>
              <a:buSzPct val="80000"/>
              <a:buFont typeface="Wingdings 2"/>
              <a:buBlip>
                <a:blip r:embed="rId3"/>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God “is longsuffering toward us, not willing that any should perish but that all should come to repentance.” (2 Peter 3:9)</a:t>
            </a:r>
          </a:p>
        </p:txBody>
      </p:sp>
      <p:pic>
        <p:nvPicPr>
          <p:cNvPr id="194" name="pasted-movie.png" descr="pasted-movie.png"/>
          <p:cNvPicPr>
            <a:picLocks noChangeAspect="1"/>
          </p:cNvPicPr>
          <p:nvPr/>
        </p:nvPicPr>
        <p:blipFill>
          <a:blip r:embed="rId4">
            <a:extLst/>
          </a:blip>
          <a:stretch>
            <a:fillRect/>
          </a:stretch>
        </p:blipFill>
        <p:spPr>
          <a:xfrm>
            <a:off x="4286030" y="133970"/>
            <a:ext cx="15811940" cy="16117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3">
                                            <p:txEl>
                                              <p:pRg st="1" end="1"/>
                                            </p:txEl>
                                          </p:spTgt>
                                        </p:tgtEl>
                                        <p:attrNameLst>
                                          <p:attrName>style.visibility</p:attrName>
                                        </p:attrNameLst>
                                      </p:cBhvr>
                                      <p:to>
                                        <p:strVal val="visible"/>
                                      </p:to>
                                    </p:set>
                                    <p:animEffect filter="fade" transition="in">
                                      <p:cBhvr>
                                        <p:cTn id="7" dur="500"/>
                                        <p:tgtEl>
                                          <p:spTgt spid="1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93">
                                            <p:txEl>
                                              <p:pRg st="2" end="2"/>
                                            </p:txEl>
                                          </p:spTgt>
                                        </p:tgtEl>
                                        <p:attrNameLst>
                                          <p:attrName>style.visibility</p:attrName>
                                        </p:attrNameLst>
                                      </p:cBhvr>
                                      <p:to>
                                        <p:strVal val="visible"/>
                                      </p:to>
                                    </p:set>
                                    <p:animEffect filter="fade" transition="in">
                                      <p:cBhvr>
                                        <p:cTn id="12" dur="500"/>
                                        <p:tgtEl>
                                          <p:spTgt spid="1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rcRect l="21323" t="7517" r="21522" b="4811"/>
          <a:stretch>
            <a:fillRect/>
          </a:stretch>
        </p:blipFill>
        <p:spPr>
          <a:xfrm flipH="1">
            <a:off x="-207708" y="1276019"/>
            <a:ext cx="8711542" cy="12433454"/>
          </a:xfrm>
          <a:custGeom>
            <a:avLst/>
            <a:gdLst/>
            <a:ahLst/>
            <a:cxnLst>
              <a:cxn ang="0">
                <a:pos x="wd2" y="hd2"/>
              </a:cxn>
              <a:cxn ang="5400000">
                <a:pos x="wd2" y="hd2"/>
              </a:cxn>
              <a:cxn ang="10800000">
                <a:pos x="wd2" y="hd2"/>
              </a:cxn>
              <a:cxn ang="16200000">
                <a:pos x="wd2" y="hd2"/>
              </a:cxn>
            </a:cxnLst>
            <a:rect l="0" t="0" r="r" b="b"/>
            <a:pathLst>
              <a:path w="21595" h="21592" fill="norm" stroke="1" extrusionOk="0">
                <a:moveTo>
                  <a:pt x="12443" y="2"/>
                </a:moveTo>
                <a:cubicBezTo>
                  <a:pt x="12305" y="5"/>
                  <a:pt x="12178" y="11"/>
                  <a:pt x="12083" y="20"/>
                </a:cubicBezTo>
                <a:cubicBezTo>
                  <a:pt x="11883" y="41"/>
                  <a:pt x="11663" y="59"/>
                  <a:pt x="11595" y="62"/>
                </a:cubicBezTo>
                <a:cubicBezTo>
                  <a:pt x="11417" y="67"/>
                  <a:pt x="11109" y="108"/>
                  <a:pt x="11061" y="132"/>
                </a:cubicBezTo>
                <a:cubicBezTo>
                  <a:pt x="11039" y="143"/>
                  <a:pt x="10955" y="170"/>
                  <a:pt x="10876" y="191"/>
                </a:cubicBezTo>
                <a:cubicBezTo>
                  <a:pt x="10477" y="299"/>
                  <a:pt x="10018" y="471"/>
                  <a:pt x="9855" y="575"/>
                </a:cubicBezTo>
                <a:cubicBezTo>
                  <a:pt x="9675" y="690"/>
                  <a:pt x="9275" y="1079"/>
                  <a:pt x="9275" y="1139"/>
                </a:cubicBezTo>
                <a:cubicBezTo>
                  <a:pt x="9275" y="1172"/>
                  <a:pt x="9258" y="1221"/>
                  <a:pt x="9238" y="1249"/>
                </a:cubicBezTo>
                <a:cubicBezTo>
                  <a:pt x="9178" y="1331"/>
                  <a:pt x="9123" y="1435"/>
                  <a:pt x="9065" y="1572"/>
                </a:cubicBezTo>
                <a:cubicBezTo>
                  <a:pt x="8995" y="1739"/>
                  <a:pt x="8804" y="2038"/>
                  <a:pt x="8676" y="2180"/>
                </a:cubicBezTo>
                <a:cubicBezTo>
                  <a:pt x="8621" y="2241"/>
                  <a:pt x="8576" y="2330"/>
                  <a:pt x="8576" y="2378"/>
                </a:cubicBezTo>
                <a:cubicBezTo>
                  <a:pt x="8576" y="2430"/>
                  <a:pt x="8551" y="2473"/>
                  <a:pt x="8515" y="2482"/>
                </a:cubicBezTo>
                <a:cubicBezTo>
                  <a:pt x="8481" y="2491"/>
                  <a:pt x="8453" y="2511"/>
                  <a:pt x="8453" y="2525"/>
                </a:cubicBezTo>
                <a:cubicBezTo>
                  <a:pt x="8453" y="2539"/>
                  <a:pt x="8418" y="2606"/>
                  <a:pt x="8375" y="2673"/>
                </a:cubicBezTo>
                <a:cubicBezTo>
                  <a:pt x="8333" y="2740"/>
                  <a:pt x="8287" y="2818"/>
                  <a:pt x="8274" y="2845"/>
                </a:cubicBezTo>
                <a:cubicBezTo>
                  <a:pt x="8261" y="2873"/>
                  <a:pt x="8225" y="2896"/>
                  <a:pt x="8194" y="2896"/>
                </a:cubicBezTo>
                <a:cubicBezTo>
                  <a:pt x="8164" y="2896"/>
                  <a:pt x="8119" y="2925"/>
                  <a:pt x="8095" y="2961"/>
                </a:cubicBezTo>
                <a:cubicBezTo>
                  <a:pt x="7955" y="3168"/>
                  <a:pt x="7837" y="3351"/>
                  <a:pt x="7803" y="3414"/>
                </a:cubicBezTo>
                <a:cubicBezTo>
                  <a:pt x="7781" y="3454"/>
                  <a:pt x="7679" y="3574"/>
                  <a:pt x="7575" y="3681"/>
                </a:cubicBezTo>
                <a:cubicBezTo>
                  <a:pt x="7470" y="3787"/>
                  <a:pt x="7386" y="3886"/>
                  <a:pt x="7386" y="3899"/>
                </a:cubicBezTo>
                <a:cubicBezTo>
                  <a:pt x="7386" y="3913"/>
                  <a:pt x="7357" y="3941"/>
                  <a:pt x="7323" y="3961"/>
                </a:cubicBezTo>
                <a:cubicBezTo>
                  <a:pt x="7265" y="3994"/>
                  <a:pt x="7222" y="4053"/>
                  <a:pt x="7106" y="4253"/>
                </a:cubicBezTo>
                <a:cubicBezTo>
                  <a:pt x="7082" y="4295"/>
                  <a:pt x="7028" y="4337"/>
                  <a:pt x="6987" y="4347"/>
                </a:cubicBezTo>
                <a:cubicBezTo>
                  <a:pt x="6854" y="4378"/>
                  <a:pt x="6679" y="4621"/>
                  <a:pt x="6671" y="4784"/>
                </a:cubicBezTo>
                <a:cubicBezTo>
                  <a:pt x="6668" y="4865"/>
                  <a:pt x="6638" y="4954"/>
                  <a:pt x="6605" y="4983"/>
                </a:cubicBezTo>
                <a:cubicBezTo>
                  <a:pt x="6567" y="5015"/>
                  <a:pt x="6541" y="5106"/>
                  <a:pt x="6537" y="5224"/>
                </a:cubicBezTo>
                <a:cubicBezTo>
                  <a:pt x="6533" y="5328"/>
                  <a:pt x="6511" y="5523"/>
                  <a:pt x="6487" y="5657"/>
                </a:cubicBezTo>
                <a:cubicBezTo>
                  <a:pt x="6363" y="6379"/>
                  <a:pt x="6157" y="6743"/>
                  <a:pt x="5684" y="7079"/>
                </a:cubicBezTo>
                <a:cubicBezTo>
                  <a:pt x="5361" y="7309"/>
                  <a:pt x="5036" y="7470"/>
                  <a:pt x="4899" y="7470"/>
                </a:cubicBezTo>
                <a:cubicBezTo>
                  <a:pt x="4849" y="7470"/>
                  <a:pt x="4785" y="7490"/>
                  <a:pt x="4757" y="7514"/>
                </a:cubicBezTo>
                <a:cubicBezTo>
                  <a:pt x="4729" y="7537"/>
                  <a:pt x="4684" y="7557"/>
                  <a:pt x="4658" y="7557"/>
                </a:cubicBezTo>
                <a:cubicBezTo>
                  <a:pt x="4631" y="7557"/>
                  <a:pt x="4568" y="7595"/>
                  <a:pt x="4519" y="7642"/>
                </a:cubicBezTo>
                <a:cubicBezTo>
                  <a:pt x="4469" y="7689"/>
                  <a:pt x="4299" y="7799"/>
                  <a:pt x="4141" y="7887"/>
                </a:cubicBezTo>
                <a:cubicBezTo>
                  <a:pt x="3972" y="7982"/>
                  <a:pt x="3854" y="8070"/>
                  <a:pt x="3854" y="8101"/>
                </a:cubicBezTo>
                <a:cubicBezTo>
                  <a:pt x="3854" y="8159"/>
                  <a:pt x="3757" y="8302"/>
                  <a:pt x="3700" y="8330"/>
                </a:cubicBezTo>
                <a:cubicBezTo>
                  <a:pt x="3649" y="8356"/>
                  <a:pt x="3320" y="8822"/>
                  <a:pt x="3320" y="8870"/>
                </a:cubicBezTo>
                <a:cubicBezTo>
                  <a:pt x="3320" y="8892"/>
                  <a:pt x="3291" y="8918"/>
                  <a:pt x="3258" y="8927"/>
                </a:cubicBezTo>
                <a:cubicBezTo>
                  <a:pt x="3211" y="8940"/>
                  <a:pt x="3197" y="8992"/>
                  <a:pt x="3197" y="9137"/>
                </a:cubicBezTo>
                <a:cubicBezTo>
                  <a:pt x="3197" y="9243"/>
                  <a:pt x="3180" y="9342"/>
                  <a:pt x="3159" y="9357"/>
                </a:cubicBezTo>
                <a:cubicBezTo>
                  <a:pt x="3126" y="9381"/>
                  <a:pt x="3045" y="9713"/>
                  <a:pt x="2970" y="10132"/>
                </a:cubicBezTo>
                <a:cubicBezTo>
                  <a:pt x="2943" y="10286"/>
                  <a:pt x="2726" y="10849"/>
                  <a:pt x="2636" y="11000"/>
                </a:cubicBezTo>
                <a:cubicBezTo>
                  <a:pt x="2606" y="11051"/>
                  <a:pt x="2563" y="11100"/>
                  <a:pt x="2540" y="11110"/>
                </a:cubicBezTo>
                <a:cubicBezTo>
                  <a:pt x="2517" y="11120"/>
                  <a:pt x="2498" y="11157"/>
                  <a:pt x="2498" y="11193"/>
                </a:cubicBezTo>
                <a:cubicBezTo>
                  <a:pt x="2498" y="11229"/>
                  <a:pt x="2452" y="11289"/>
                  <a:pt x="2396" y="11326"/>
                </a:cubicBezTo>
                <a:cubicBezTo>
                  <a:pt x="2340" y="11363"/>
                  <a:pt x="2283" y="11438"/>
                  <a:pt x="2268" y="11492"/>
                </a:cubicBezTo>
                <a:cubicBezTo>
                  <a:pt x="2251" y="11554"/>
                  <a:pt x="2212" y="11597"/>
                  <a:pt x="2167" y="11605"/>
                </a:cubicBezTo>
                <a:cubicBezTo>
                  <a:pt x="2125" y="11613"/>
                  <a:pt x="2080" y="11657"/>
                  <a:pt x="2065" y="11705"/>
                </a:cubicBezTo>
                <a:cubicBezTo>
                  <a:pt x="2050" y="11752"/>
                  <a:pt x="2012" y="11797"/>
                  <a:pt x="1981" y="11805"/>
                </a:cubicBezTo>
                <a:cubicBezTo>
                  <a:pt x="1949" y="11814"/>
                  <a:pt x="1924" y="11839"/>
                  <a:pt x="1924" y="11862"/>
                </a:cubicBezTo>
                <a:cubicBezTo>
                  <a:pt x="1924" y="11884"/>
                  <a:pt x="1895" y="11911"/>
                  <a:pt x="1862" y="11920"/>
                </a:cubicBezTo>
                <a:cubicBezTo>
                  <a:pt x="1828" y="11929"/>
                  <a:pt x="1800" y="11968"/>
                  <a:pt x="1800" y="12006"/>
                </a:cubicBezTo>
                <a:cubicBezTo>
                  <a:pt x="1800" y="12044"/>
                  <a:pt x="1772" y="12083"/>
                  <a:pt x="1739" y="12092"/>
                </a:cubicBezTo>
                <a:cubicBezTo>
                  <a:pt x="1705" y="12101"/>
                  <a:pt x="1677" y="12121"/>
                  <a:pt x="1677" y="12136"/>
                </a:cubicBezTo>
                <a:cubicBezTo>
                  <a:pt x="1677" y="12151"/>
                  <a:pt x="1621" y="12221"/>
                  <a:pt x="1554" y="12290"/>
                </a:cubicBezTo>
                <a:cubicBezTo>
                  <a:pt x="1486" y="12359"/>
                  <a:pt x="1431" y="12440"/>
                  <a:pt x="1431" y="12471"/>
                </a:cubicBezTo>
                <a:cubicBezTo>
                  <a:pt x="1431" y="12502"/>
                  <a:pt x="1403" y="12543"/>
                  <a:pt x="1369" y="12563"/>
                </a:cubicBezTo>
                <a:cubicBezTo>
                  <a:pt x="1335" y="12583"/>
                  <a:pt x="1308" y="12616"/>
                  <a:pt x="1308" y="12637"/>
                </a:cubicBezTo>
                <a:cubicBezTo>
                  <a:pt x="1308" y="12659"/>
                  <a:pt x="1273" y="12719"/>
                  <a:pt x="1232" y="12771"/>
                </a:cubicBezTo>
                <a:cubicBezTo>
                  <a:pt x="1190" y="12823"/>
                  <a:pt x="1145" y="12898"/>
                  <a:pt x="1132" y="12937"/>
                </a:cubicBezTo>
                <a:cubicBezTo>
                  <a:pt x="1118" y="12977"/>
                  <a:pt x="1087" y="13061"/>
                  <a:pt x="1061" y="13124"/>
                </a:cubicBezTo>
                <a:cubicBezTo>
                  <a:pt x="1035" y="13187"/>
                  <a:pt x="996" y="13294"/>
                  <a:pt x="975" y="13362"/>
                </a:cubicBezTo>
                <a:cubicBezTo>
                  <a:pt x="954" y="13429"/>
                  <a:pt x="920" y="13538"/>
                  <a:pt x="898" y="13606"/>
                </a:cubicBezTo>
                <a:cubicBezTo>
                  <a:pt x="877" y="13673"/>
                  <a:pt x="841" y="13791"/>
                  <a:pt x="818" y="13868"/>
                </a:cubicBezTo>
                <a:cubicBezTo>
                  <a:pt x="752" y="14081"/>
                  <a:pt x="681" y="14242"/>
                  <a:pt x="635" y="14285"/>
                </a:cubicBezTo>
                <a:cubicBezTo>
                  <a:pt x="612" y="14306"/>
                  <a:pt x="589" y="14403"/>
                  <a:pt x="584" y="14500"/>
                </a:cubicBezTo>
                <a:cubicBezTo>
                  <a:pt x="578" y="14598"/>
                  <a:pt x="528" y="14833"/>
                  <a:pt x="471" y="15023"/>
                </a:cubicBezTo>
                <a:cubicBezTo>
                  <a:pt x="364" y="15381"/>
                  <a:pt x="334" y="15565"/>
                  <a:pt x="197" y="16720"/>
                </a:cubicBezTo>
                <a:cubicBezTo>
                  <a:pt x="152" y="17100"/>
                  <a:pt x="106" y="17463"/>
                  <a:pt x="97" y="17526"/>
                </a:cubicBezTo>
                <a:cubicBezTo>
                  <a:pt x="87" y="17589"/>
                  <a:pt x="79" y="17702"/>
                  <a:pt x="79" y="17776"/>
                </a:cubicBezTo>
                <a:cubicBezTo>
                  <a:pt x="79" y="17850"/>
                  <a:pt x="57" y="17936"/>
                  <a:pt x="30" y="17966"/>
                </a:cubicBezTo>
                <a:cubicBezTo>
                  <a:pt x="10" y="17988"/>
                  <a:pt x="0" y="18030"/>
                  <a:pt x="0" y="18115"/>
                </a:cubicBezTo>
                <a:cubicBezTo>
                  <a:pt x="0" y="18199"/>
                  <a:pt x="10" y="18327"/>
                  <a:pt x="29" y="18521"/>
                </a:cubicBezTo>
                <a:cubicBezTo>
                  <a:pt x="55" y="18796"/>
                  <a:pt x="95" y="19034"/>
                  <a:pt x="117" y="19049"/>
                </a:cubicBezTo>
                <a:cubicBezTo>
                  <a:pt x="139" y="19065"/>
                  <a:pt x="158" y="19120"/>
                  <a:pt x="158" y="19172"/>
                </a:cubicBezTo>
                <a:cubicBezTo>
                  <a:pt x="158" y="19230"/>
                  <a:pt x="247" y="19398"/>
                  <a:pt x="382" y="19592"/>
                </a:cubicBezTo>
                <a:cubicBezTo>
                  <a:pt x="702" y="20052"/>
                  <a:pt x="988" y="20254"/>
                  <a:pt x="1670" y="20499"/>
                </a:cubicBezTo>
                <a:cubicBezTo>
                  <a:pt x="1865" y="20569"/>
                  <a:pt x="2110" y="20656"/>
                  <a:pt x="2213" y="20693"/>
                </a:cubicBezTo>
                <a:cubicBezTo>
                  <a:pt x="2501" y="20796"/>
                  <a:pt x="2827" y="21039"/>
                  <a:pt x="2827" y="21150"/>
                </a:cubicBezTo>
                <a:cubicBezTo>
                  <a:pt x="2827" y="21188"/>
                  <a:pt x="2842" y="21227"/>
                  <a:pt x="2861" y="21235"/>
                </a:cubicBezTo>
                <a:cubicBezTo>
                  <a:pt x="2880" y="21243"/>
                  <a:pt x="2919" y="21321"/>
                  <a:pt x="2949" y="21408"/>
                </a:cubicBezTo>
                <a:cubicBezTo>
                  <a:pt x="2982" y="21505"/>
                  <a:pt x="3028" y="21571"/>
                  <a:pt x="3069" y="21579"/>
                </a:cubicBezTo>
                <a:cubicBezTo>
                  <a:pt x="3125" y="21589"/>
                  <a:pt x="6946" y="21593"/>
                  <a:pt x="10798" y="21592"/>
                </a:cubicBezTo>
                <a:cubicBezTo>
                  <a:pt x="14649" y="21590"/>
                  <a:pt x="18532" y="21584"/>
                  <a:pt x="18713" y="21573"/>
                </a:cubicBezTo>
                <a:cubicBezTo>
                  <a:pt x="19011" y="21556"/>
                  <a:pt x="19065" y="21543"/>
                  <a:pt x="19133" y="21481"/>
                </a:cubicBezTo>
                <a:cubicBezTo>
                  <a:pt x="19176" y="21442"/>
                  <a:pt x="19213" y="21388"/>
                  <a:pt x="19213" y="21360"/>
                </a:cubicBezTo>
                <a:cubicBezTo>
                  <a:pt x="19214" y="21332"/>
                  <a:pt x="19246" y="21287"/>
                  <a:pt x="19286" y="21259"/>
                </a:cubicBezTo>
                <a:cubicBezTo>
                  <a:pt x="19352" y="21213"/>
                  <a:pt x="19476" y="21045"/>
                  <a:pt x="19887" y="20446"/>
                </a:cubicBezTo>
                <a:cubicBezTo>
                  <a:pt x="19969" y="20327"/>
                  <a:pt x="20035" y="20216"/>
                  <a:pt x="20035" y="20199"/>
                </a:cubicBezTo>
                <a:cubicBezTo>
                  <a:pt x="20035" y="20169"/>
                  <a:pt x="20207" y="19851"/>
                  <a:pt x="20284" y="19742"/>
                </a:cubicBezTo>
                <a:cubicBezTo>
                  <a:pt x="20306" y="19710"/>
                  <a:pt x="20340" y="19645"/>
                  <a:pt x="20360" y="19598"/>
                </a:cubicBezTo>
                <a:cubicBezTo>
                  <a:pt x="20451" y="19387"/>
                  <a:pt x="20694" y="18937"/>
                  <a:pt x="20732" y="18911"/>
                </a:cubicBezTo>
                <a:cubicBezTo>
                  <a:pt x="20755" y="18894"/>
                  <a:pt x="20774" y="18855"/>
                  <a:pt x="20774" y="18822"/>
                </a:cubicBezTo>
                <a:cubicBezTo>
                  <a:pt x="20775" y="18762"/>
                  <a:pt x="20855" y="18587"/>
                  <a:pt x="20907" y="18530"/>
                </a:cubicBezTo>
                <a:cubicBezTo>
                  <a:pt x="20976" y="18455"/>
                  <a:pt x="21176" y="18033"/>
                  <a:pt x="21202" y="17908"/>
                </a:cubicBezTo>
                <a:cubicBezTo>
                  <a:pt x="21218" y="17833"/>
                  <a:pt x="21246" y="17766"/>
                  <a:pt x="21264" y="17758"/>
                </a:cubicBezTo>
                <a:cubicBezTo>
                  <a:pt x="21283" y="17749"/>
                  <a:pt x="21312" y="17684"/>
                  <a:pt x="21327" y="17611"/>
                </a:cubicBezTo>
                <a:cubicBezTo>
                  <a:pt x="21343" y="17539"/>
                  <a:pt x="21382" y="17408"/>
                  <a:pt x="21415" y="17320"/>
                </a:cubicBezTo>
                <a:cubicBezTo>
                  <a:pt x="21529" y="17014"/>
                  <a:pt x="21590" y="16028"/>
                  <a:pt x="21595" y="15094"/>
                </a:cubicBezTo>
                <a:cubicBezTo>
                  <a:pt x="21600" y="14161"/>
                  <a:pt x="21548" y="13281"/>
                  <a:pt x="21437" y="13186"/>
                </a:cubicBezTo>
                <a:cubicBezTo>
                  <a:pt x="21415" y="13168"/>
                  <a:pt x="21384" y="13088"/>
                  <a:pt x="21368" y="13009"/>
                </a:cubicBezTo>
                <a:cubicBezTo>
                  <a:pt x="21319" y="12775"/>
                  <a:pt x="21159" y="12452"/>
                  <a:pt x="20974" y="12218"/>
                </a:cubicBezTo>
                <a:cubicBezTo>
                  <a:pt x="20955" y="12194"/>
                  <a:pt x="20914" y="12135"/>
                  <a:pt x="20884" y="12088"/>
                </a:cubicBezTo>
                <a:cubicBezTo>
                  <a:pt x="20853" y="12040"/>
                  <a:pt x="20797" y="11984"/>
                  <a:pt x="20760" y="11963"/>
                </a:cubicBezTo>
                <a:cubicBezTo>
                  <a:pt x="20722" y="11941"/>
                  <a:pt x="20692" y="11900"/>
                  <a:pt x="20692" y="11872"/>
                </a:cubicBezTo>
                <a:cubicBezTo>
                  <a:pt x="20692" y="11844"/>
                  <a:pt x="20665" y="11806"/>
                  <a:pt x="20631" y="11786"/>
                </a:cubicBezTo>
                <a:cubicBezTo>
                  <a:pt x="20597" y="11766"/>
                  <a:pt x="20569" y="11733"/>
                  <a:pt x="20569" y="11711"/>
                </a:cubicBezTo>
                <a:cubicBezTo>
                  <a:pt x="20569" y="11689"/>
                  <a:pt x="20553" y="11671"/>
                  <a:pt x="20533" y="11671"/>
                </a:cubicBezTo>
                <a:cubicBezTo>
                  <a:pt x="20514" y="11671"/>
                  <a:pt x="20451" y="11623"/>
                  <a:pt x="20395" y="11563"/>
                </a:cubicBezTo>
                <a:cubicBezTo>
                  <a:pt x="20338" y="11504"/>
                  <a:pt x="20248" y="11423"/>
                  <a:pt x="20193" y="11384"/>
                </a:cubicBezTo>
                <a:cubicBezTo>
                  <a:pt x="20139" y="11344"/>
                  <a:pt x="20043" y="11263"/>
                  <a:pt x="19981" y="11203"/>
                </a:cubicBezTo>
                <a:cubicBezTo>
                  <a:pt x="19918" y="11143"/>
                  <a:pt x="19774" y="11031"/>
                  <a:pt x="19663" y="10953"/>
                </a:cubicBezTo>
                <a:cubicBezTo>
                  <a:pt x="19551" y="10875"/>
                  <a:pt x="19460" y="10791"/>
                  <a:pt x="19460" y="10767"/>
                </a:cubicBezTo>
                <a:cubicBezTo>
                  <a:pt x="19460" y="10743"/>
                  <a:pt x="19414" y="10702"/>
                  <a:pt x="19358" y="10676"/>
                </a:cubicBezTo>
                <a:cubicBezTo>
                  <a:pt x="19301" y="10650"/>
                  <a:pt x="19254" y="10613"/>
                  <a:pt x="19254" y="10594"/>
                </a:cubicBezTo>
                <a:cubicBezTo>
                  <a:pt x="19254" y="10575"/>
                  <a:pt x="19206" y="10527"/>
                  <a:pt x="19147" y="10489"/>
                </a:cubicBezTo>
                <a:cubicBezTo>
                  <a:pt x="18984" y="10383"/>
                  <a:pt x="18473" y="9823"/>
                  <a:pt x="18229" y="9485"/>
                </a:cubicBezTo>
                <a:cubicBezTo>
                  <a:pt x="18110" y="9320"/>
                  <a:pt x="17998" y="9164"/>
                  <a:pt x="17979" y="9140"/>
                </a:cubicBezTo>
                <a:cubicBezTo>
                  <a:pt x="17811" y="8917"/>
                  <a:pt x="17674" y="8651"/>
                  <a:pt x="17566" y="8340"/>
                </a:cubicBezTo>
                <a:cubicBezTo>
                  <a:pt x="17480" y="8091"/>
                  <a:pt x="17597" y="7706"/>
                  <a:pt x="17856" y="7384"/>
                </a:cubicBezTo>
                <a:cubicBezTo>
                  <a:pt x="17926" y="7297"/>
                  <a:pt x="18013" y="7181"/>
                  <a:pt x="18048" y="7127"/>
                </a:cubicBezTo>
                <a:cubicBezTo>
                  <a:pt x="18084" y="7073"/>
                  <a:pt x="18157" y="6987"/>
                  <a:pt x="18212" y="6937"/>
                </a:cubicBezTo>
                <a:cubicBezTo>
                  <a:pt x="18266" y="6887"/>
                  <a:pt x="18310" y="6833"/>
                  <a:pt x="18310" y="6816"/>
                </a:cubicBezTo>
                <a:cubicBezTo>
                  <a:pt x="18310" y="6799"/>
                  <a:pt x="18375" y="6718"/>
                  <a:pt x="18454" y="6636"/>
                </a:cubicBezTo>
                <a:cubicBezTo>
                  <a:pt x="18533" y="6554"/>
                  <a:pt x="18597" y="6475"/>
                  <a:pt x="18597" y="6462"/>
                </a:cubicBezTo>
                <a:cubicBezTo>
                  <a:pt x="18597" y="6448"/>
                  <a:pt x="18662" y="6363"/>
                  <a:pt x="18741" y="6271"/>
                </a:cubicBezTo>
                <a:cubicBezTo>
                  <a:pt x="18820" y="6179"/>
                  <a:pt x="18884" y="6093"/>
                  <a:pt x="18885" y="6079"/>
                </a:cubicBezTo>
                <a:cubicBezTo>
                  <a:pt x="18885" y="6066"/>
                  <a:pt x="18912" y="6014"/>
                  <a:pt x="18945" y="5964"/>
                </a:cubicBezTo>
                <a:cubicBezTo>
                  <a:pt x="18977" y="5914"/>
                  <a:pt x="19031" y="5821"/>
                  <a:pt x="19064" y="5758"/>
                </a:cubicBezTo>
                <a:cubicBezTo>
                  <a:pt x="19096" y="5695"/>
                  <a:pt x="19164" y="5572"/>
                  <a:pt x="19214" y="5485"/>
                </a:cubicBezTo>
                <a:cubicBezTo>
                  <a:pt x="19437" y="5101"/>
                  <a:pt x="19566" y="4283"/>
                  <a:pt x="19482" y="3788"/>
                </a:cubicBezTo>
                <a:cubicBezTo>
                  <a:pt x="19345" y="2981"/>
                  <a:pt x="19308" y="2850"/>
                  <a:pt x="19151" y="2637"/>
                </a:cubicBezTo>
                <a:cubicBezTo>
                  <a:pt x="19122" y="2597"/>
                  <a:pt x="19085" y="2517"/>
                  <a:pt x="19070" y="2459"/>
                </a:cubicBezTo>
                <a:cubicBezTo>
                  <a:pt x="19054" y="2400"/>
                  <a:pt x="19006" y="2330"/>
                  <a:pt x="18963" y="2303"/>
                </a:cubicBezTo>
                <a:cubicBezTo>
                  <a:pt x="18920" y="2276"/>
                  <a:pt x="18886" y="2233"/>
                  <a:pt x="18886" y="2208"/>
                </a:cubicBezTo>
                <a:cubicBezTo>
                  <a:pt x="18886" y="2156"/>
                  <a:pt x="18601" y="1831"/>
                  <a:pt x="18556" y="1831"/>
                </a:cubicBezTo>
                <a:cubicBezTo>
                  <a:pt x="18540" y="1831"/>
                  <a:pt x="18474" y="1776"/>
                  <a:pt x="18411" y="1709"/>
                </a:cubicBezTo>
                <a:cubicBezTo>
                  <a:pt x="18348" y="1642"/>
                  <a:pt x="18233" y="1548"/>
                  <a:pt x="18155" y="1500"/>
                </a:cubicBezTo>
                <a:cubicBezTo>
                  <a:pt x="18076" y="1453"/>
                  <a:pt x="17936" y="1368"/>
                  <a:pt x="17843" y="1311"/>
                </a:cubicBezTo>
                <a:cubicBezTo>
                  <a:pt x="17641" y="1189"/>
                  <a:pt x="17197" y="977"/>
                  <a:pt x="17020" y="920"/>
                </a:cubicBezTo>
                <a:cubicBezTo>
                  <a:pt x="16841" y="861"/>
                  <a:pt x="16720" y="812"/>
                  <a:pt x="16637" y="762"/>
                </a:cubicBezTo>
                <a:cubicBezTo>
                  <a:pt x="16539" y="704"/>
                  <a:pt x="16120" y="565"/>
                  <a:pt x="16042" y="565"/>
                </a:cubicBezTo>
                <a:cubicBezTo>
                  <a:pt x="16008" y="565"/>
                  <a:pt x="15933" y="539"/>
                  <a:pt x="15876" y="508"/>
                </a:cubicBezTo>
                <a:cubicBezTo>
                  <a:pt x="15819" y="476"/>
                  <a:pt x="15746" y="450"/>
                  <a:pt x="15715" y="450"/>
                </a:cubicBezTo>
                <a:cubicBezTo>
                  <a:pt x="15683" y="450"/>
                  <a:pt x="15586" y="424"/>
                  <a:pt x="15497" y="393"/>
                </a:cubicBezTo>
                <a:cubicBezTo>
                  <a:pt x="15409" y="361"/>
                  <a:pt x="15306" y="335"/>
                  <a:pt x="15270" y="335"/>
                </a:cubicBezTo>
                <a:cubicBezTo>
                  <a:pt x="15234" y="335"/>
                  <a:pt x="15188" y="324"/>
                  <a:pt x="15167" y="310"/>
                </a:cubicBezTo>
                <a:cubicBezTo>
                  <a:pt x="15145" y="297"/>
                  <a:pt x="14934" y="249"/>
                  <a:pt x="14696" y="204"/>
                </a:cubicBezTo>
                <a:cubicBezTo>
                  <a:pt x="14459" y="160"/>
                  <a:pt x="14245" y="107"/>
                  <a:pt x="14221" y="87"/>
                </a:cubicBezTo>
                <a:cubicBezTo>
                  <a:pt x="14190" y="61"/>
                  <a:pt x="14071" y="54"/>
                  <a:pt x="13801" y="62"/>
                </a:cubicBezTo>
                <a:cubicBezTo>
                  <a:pt x="13594" y="68"/>
                  <a:pt x="13414" y="61"/>
                  <a:pt x="13403" y="48"/>
                </a:cubicBezTo>
                <a:cubicBezTo>
                  <a:pt x="13371" y="12"/>
                  <a:pt x="12858" y="-7"/>
                  <a:pt x="12443" y="2"/>
                </a:cubicBezTo>
                <a:close/>
                <a:moveTo>
                  <a:pt x="9142" y="8061"/>
                </a:moveTo>
                <a:cubicBezTo>
                  <a:pt x="9173" y="8058"/>
                  <a:pt x="9200" y="8061"/>
                  <a:pt x="9223" y="8070"/>
                </a:cubicBezTo>
                <a:cubicBezTo>
                  <a:pt x="9263" y="8084"/>
                  <a:pt x="9369" y="8105"/>
                  <a:pt x="9460" y="8116"/>
                </a:cubicBezTo>
                <a:cubicBezTo>
                  <a:pt x="9577" y="8130"/>
                  <a:pt x="9679" y="8174"/>
                  <a:pt x="9819" y="8270"/>
                </a:cubicBezTo>
                <a:cubicBezTo>
                  <a:pt x="9926" y="8343"/>
                  <a:pt x="10014" y="8421"/>
                  <a:pt x="10014" y="8443"/>
                </a:cubicBezTo>
                <a:cubicBezTo>
                  <a:pt x="10014" y="8465"/>
                  <a:pt x="10039" y="8517"/>
                  <a:pt x="10071" y="8559"/>
                </a:cubicBezTo>
                <a:cubicBezTo>
                  <a:pt x="10155" y="8674"/>
                  <a:pt x="10219" y="8891"/>
                  <a:pt x="10219" y="9065"/>
                </a:cubicBezTo>
                <a:cubicBezTo>
                  <a:pt x="10219" y="9219"/>
                  <a:pt x="10335" y="9419"/>
                  <a:pt x="10543" y="9623"/>
                </a:cubicBezTo>
                <a:cubicBezTo>
                  <a:pt x="10686" y="9764"/>
                  <a:pt x="10670" y="9838"/>
                  <a:pt x="10459" y="9995"/>
                </a:cubicBezTo>
                <a:cubicBezTo>
                  <a:pt x="10306" y="10110"/>
                  <a:pt x="10092" y="10356"/>
                  <a:pt x="10077" y="10434"/>
                </a:cubicBezTo>
                <a:cubicBezTo>
                  <a:pt x="10076" y="10442"/>
                  <a:pt x="10056" y="10468"/>
                  <a:pt x="10034" y="10492"/>
                </a:cubicBezTo>
                <a:cubicBezTo>
                  <a:pt x="9963" y="10568"/>
                  <a:pt x="9899" y="10647"/>
                  <a:pt x="9826" y="10750"/>
                </a:cubicBezTo>
                <a:cubicBezTo>
                  <a:pt x="9736" y="10877"/>
                  <a:pt x="9564" y="11009"/>
                  <a:pt x="9489" y="11009"/>
                </a:cubicBezTo>
                <a:cubicBezTo>
                  <a:pt x="9397" y="11009"/>
                  <a:pt x="8907" y="11211"/>
                  <a:pt x="8864" y="11267"/>
                </a:cubicBezTo>
                <a:cubicBezTo>
                  <a:pt x="8843" y="11295"/>
                  <a:pt x="8756" y="11341"/>
                  <a:pt x="8671" y="11370"/>
                </a:cubicBezTo>
                <a:cubicBezTo>
                  <a:pt x="8196" y="11527"/>
                  <a:pt x="7577" y="11969"/>
                  <a:pt x="7293" y="12354"/>
                </a:cubicBezTo>
                <a:cubicBezTo>
                  <a:pt x="7186" y="12499"/>
                  <a:pt x="7098" y="12632"/>
                  <a:pt x="7098" y="12650"/>
                </a:cubicBezTo>
                <a:cubicBezTo>
                  <a:pt x="7098" y="12667"/>
                  <a:pt x="7024" y="12758"/>
                  <a:pt x="6934" y="12851"/>
                </a:cubicBezTo>
                <a:cubicBezTo>
                  <a:pt x="6844" y="12944"/>
                  <a:pt x="6770" y="13028"/>
                  <a:pt x="6770" y="13038"/>
                </a:cubicBezTo>
                <a:cubicBezTo>
                  <a:pt x="6770" y="13049"/>
                  <a:pt x="6709" y="13116"/>
                  <a:pt x="6636" y="13187"/>
                </a:cubicBezTo>
                <a:cubicBezTo>
                  <a:pt x="6528" y="13293"/>
                  <a:pt x="6505" y="13340"/>
                  <a:pt x="6515" y="13437"/>
                </a:cubicBezTo>
                <a:cubicBezTo>
                  <a:pt x="6553" y="13809"/>
                  <a:pt x="6566" y="13778"/>
                  <a:pt x="6338" y="13823"/>
                </a:cubicBezTo>
                <a:cubicBezTo>
                  <a:pt x="6025" y="13886"/>
                  <a:pt x="5957" y="13916"/>
                  <a:pt x="5888" y="14018"/>
                </a:cubicBezTo>
                <a:cubicBezTo>
                  <a:pt x="5853" y="14069"/>
                  <a:pt x="5734" y="14165"/>
                  <a:pt x="5624" y="14229"/>
                </a:cubicBezTo>
                <a:cubicBezTo>
                  <a:pt x="5513" y="14294"/>
                  <a:pt x="5414" y="14347"/>
                  <a:pt x="5403" y="14347"/>
                </a:cubicBezTo>
                <a:cubicBezTo>
                  <a:pt x="5284" y="14347"/>
                  <a:pt x="5214" y="13929"/>
                  <a:pt x="5322" y="13854"/>
                </a:cubicBezTo>
                <a:cubicBezTo>
                  <a:pt x="5350" y="13834"/>
                  <a:pt x="5373" y="13784"/>
                  <a:pt x="5373" y="13743"/>
                </a:cubicBezTo>
                <a:cubicBezTo>
                  <a:pt x="5373" y="13702"/>
                  <a:pt x="5390" y="13656"/>
                  <a:pt x="5410" y="13641"/>
                </a:cubicBezTo>
                <a:cubicBezTo>
                  <a:pt x="5470" y="13597"/>
                  <a:pt x="5557" y="13105"/>
                  <a:pt x="5615" y="12491"/>
                </a:cubicBezTo>
                <a:cubicBezTo>
                  <a:pt x="5636" y="12270"/>
                  <a:pt x="5684" y="12011"/>
                  <a:pt x="5722" y="11916"/>
                </a:cubicBezTo>
                <a:cubicBezTo>
                  <a:pt x="5760" y="11821"/>
                  <a:pt x="5804" y="11678"/>
                  <a:pt x="5820" y="11599"/>
                </a:cubicBezTo>
                <a:cubicBezTo>
                  <a:pt x="5847" y="11472"/>
                  <a:pt x="5919" y="11328"/>
                  <a:pt x="6034" y="11175"/>
                </a:cubicBezTo>
                <a:cubicBezTo>
                  <a:pt x="6055" y="11148"/>
                  <a:pt x="6071" y="11113"/>
                  <a:pt x="6071" y="11098"/>
                </a:cubicBezTo>
                <a:cubicBezTo>
                  <a:pt x="6071" y="11047"/>
                  <a:pt x="6254" y="10881"/>
                  <a:pt x="6447" y="10756"/>
                </a:cubicBezTo>
                <a:cubicBezTo>
                  <a:pt x="6668" y="10614"/>
                  <a:pt x="7081" y="10273"/>
                  <a:pt x="7201" y="10135"/>
                </a:cubicBezTo>
                <a:cubicBezTo>
                  <a:pt x="7246" y="10082"/>
                  <a:pt x="7403" y="9939"/>
                  <a:pt x="7550" y="9817"/>
                </a:cubicBezTo>
                <a:cubicBezTo>
                  <a:pt x="7854" y="9563"/>
                  <a:pt x="7952" y="9450"/>
                  <a:pt x="8059" y="9226"/>
                </a:cubicBezTo>
                <a:cubicBezTo>
                  <a:pt x="8158" y="9016"/>
                  <a:pt x="8371" y="8707"/>
                  <a:pt x="8417" y="8707"/>
                </a:cubicBezTo>
                <a:cubicBezTo>
                  <a:pt x="8437" y="8707"/>
                  <a:pt x="8453" y="8681"/>
                  <a:pt x="8453" y="8649"/>
                </a:cubicBezTo>
                <a:cubicBezTo>
                  <a:pt x="8453" y="8618"/>
                  <a:pt x="8508" y="8539"/>
                  <a:pt x="8576" y="8473"/>
                </a:cubicBezTo>
                <a:cubicBezTo>
                  <a:pt x="8644" y="8407"/>
                  <a:pt x="8700" y="8342"/>
                  <a:pt x="8700" y="8327"/>
                </a:cubicBezTo>
                <a:cubicBezTo>
                  <a:pt x="8700" y="8285"/>
                  <a:pt x="8913" y="8133"/>
                  <a:pt x="9038" y="8086"/>
                </a:cubicBezTo>
                <a:cubicBezTo>
                  <a:pt x="9076" y="8072"/>
                  <a:pt x="9111" y="8064"/>
                  <a:pt x="9142" y="8061"/>
                </a:cubicBezTo>
                <a:close/>
              </a:path>
            </a:pathLst>
          </a:custGeom>
          <a:ln w="12700">
            <a:miter lim="400000"/>
          </a:ln>
        </p:spPr>
      </p:pic>
      <p:sp>
        <p:nvSpPr>
          <p:cNvPr id="197" name="Rounded Rectangle"/>
          <p:cNvSpPr/>
          <p:nvPr/>
        </p:nvSpPr>
        <p:spPr>
          <a:xfrm>
            <a:off x="4146487" y="139736"/>
            <a:ext cx="16091026" cy="1600201"/>
          </a:xfrm>
          <a:prstGeom prst="roundRect">
            <a:avLst>
              <a:gd name="adj" fmla="val 23419"/>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98" name="This divine patience sets the stage for understanding patience as a virtue for believers.…"/>
          <p:cNvSpPr/>
          <p:nvPr/>
        </p:nvSpPr>
        <p:spPr>
          <a:xfrm>
            <a:off x="8813569" y="2558873"/>
            <a:ext cx="15461597" cy="10470358"/>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3300"/>
              </a:spcBef>
              <a:buClr>
                <a:srgbClr val="941100"/>
              </a:buClr>
              <a:buSzPct val="80000"/>
              <a:buFont typeface="Wingdings 2"/>
              <a:buBlip>
                <a:blip r:embed="rId3"/>
              </a:buBlip>
              <a:defRPr sz="7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This divine patience sets the stage for understanding patience as a virtue for believers. </a:t>
            </a:r>
            <a:endParaRPr>
              <a:solidFill>
                <a:srgbClr val="000000"/>
              </a:solidFill>
              <a:uFill>
                <a:solidFill>
                  <a:srgbClr val="000000"/>
                </a:solidFill>
              </a:uFill>
            </a:endParaRPr>
          </a:p>
          <a:p>
            <a:pPr marL="685799" indent="-685799" defTabSz="821531">
              <a:lnSpc>
                <a:spcPct val="100000"/>
              </a:lnSpc>
              <a:spcBef>
                <a:spcPts val="3300"/>
              </a:spcBef>
              <a:buClr>
                <a:srgbClr val="941100"/>
              </a:buClr>
              <a:buSzPct val="80000"/>
              <a:buFont typeface="Wingdings 2"/>
              <a:buBlip>
                <a:blip r:embed="rId3"/>
              </a:buBlip>
              <a:defRPr sz="7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If God, who is perfect and just, exercises patience with imperfect humanity, how much more are His followers called to emulate this quality in their own lives? (Ephesians 5:1)</a:t>
            </a:r>
          </a:p>
        </p:txBody>
      </p:sp>
      <p:pic>
        <p:nvPicPr>
          <p:cNvPr id="199" name="pasted-movie.png" descr="pasted-movie.png"/>
          <p:cNvPicPr>
            <a:picLocks noChangeAspect="1"/>
          </p:cNvPicPr>
          <p:nvPr/>
        </p:nvPicPr>
        <p:blipFill>
          <a:blip r:embed="rId4">
            <a:extLst/>
          </a:blip>
          <a:stretch>
            <a:fillRect/>
          </a:stretch>
        </p:blipFill>
        <p:spPr>
          <a:xfrm>
            <a:off x="4286030" y="133970"/>
            <a:ext cx="15811940" cy="16117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8">
                                            <p:txEl>
                                              <p:pRg st="1" end="1"/>
                                            </p:txEl>
                                          </p:spTgt>
                                        </p:tgtEl>
                                        <p:attrNameLst>
                                          <p:attrName>style.visibility</p:attrName>
                                        </p:attrNameLst>
                                      </p:cBhvr>
                                      <p:to>
                                        <p:strVal val="visible"/>
                                      </p:to>
                                    </p:set>
                                    <p:animEffect filter="fade" transition="in">
                                      <p:cBhvr>
                                        <p:cTn id="7" dur="500"/>
                                        <p:tgtEl>
                                          <p:spTgt spid="19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PATIENCE: A FRUIT OF THE SPIRIT"/>
          <p:cNvSpPr txBox="1"/>
          <p:nvPr/>
        </p:nvSpPr>
        <p:spPr>
          <a:xfrm>
            <a:off x="5638661" y="2463725"/>
            <a:ext cx="18900756" cy="1016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200">
                <a:solidFill>
                  <a:srgbClr val="FFFFFF"/>
                </a:solidFill>
                <a:latin typeface="Gill Sans"/>
                <a:ea typeface="Gill Sans"/>
                <a:cs typeface="Gill Sans"/>
                <a:sym typeface="Gill Sans"/>
              </a:defRPr>
            </a:lvl1pPr>
          </a:lstStyle>
          <a:p>
            <a:pPr/>
            <a:r>
              <a:t>PATIENCE: A FRUIT OF THE SPIRIT  </a:t>
            </a:r>
          </a:p>
        </p:txBody>
      </p:sp>
      <p:pic>
        <p:nvPicPr>
          <p:cNvPr id="202"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pic>
        <p:nvPicPr>
          <p:cNvPr id="203" name="Image" descr="Image"/>
          <p:cNvPicPr>
            <a:picLocks noChangeAspect="1"/>
          </p:cNvPicPr>
          <p:nvPr/>
        </p:nvPicPr>
        <p:blipFill>
          <a:blip r:embed="rId3">
            <a:extLst/>
          </a:blip>
          <a:srcRect l="8277" t="13362" r="44986" b="0"/>
          <a:stretch>
            <a:fillRect/>
          </a:stretch>
        </p:blipFill>
        <p:spPr>
          <a:xfrm>
            <a:off x="297403" y="1330817"/>
            <a:ext cx="10082716" cy="12460816"/>
          </a:xfrm>
          <a:custGeom>
            <a:avLst/>
            <a:gdLst/>
            <a:ahLst/>
            <a:cxnLst>
              <a:cxn ang="0">
                <a:pos x="wd2" y="hd2"/>
              </a:cxn>
              <a:cxn ang="5400000">
                <a:pos x="wd2" y="hd2"/>
              </a:cxn>
              <a:cxn ang="10800000">
                <a:pos x="wd2" y="hd2"/>
              </a:cxn>
              <a:cxn ang="16200000">
                <a:pos x="wd2" y="hd2"/>
              </a:cxn>
            </a:cxnLst>
            <a:rect l="0" t="0" r="r" b="b"/>
            <a:pathLst>
              <a:path w="21576" h="21599" fill="norm" stroke="1" extrusionOk="0">
                <a:moveTo>
                  <a:pt x="9780" y="3"/>
                </a:moveTo>
                <a:cubicBezTo>
                  <a:pt x="9191" y="28"/>
                  <a:pt x="8566" y="244"/>
                  <a:pt x="7893" y="656"/>
                </a:cubicBezTo>
                <a:cubicBezTo>
                  <a:pt x="7426" y="942"/>
                  <a:pt x="7179" y="1319"/>
                  <a:pt x="7046" y="1949"/>
                </a:cubicBezTo>
                <a:cubicBezTo>
                  <a:pt x="6997" y="2182"/>
                  <a:pt x="6905" y="2471"/>
                  <a:pt x="6842" y="2591"/>
                </a:cubicBezTo>
                <a:cubicBezTo>
                  <a:pt x="6779" y="2711"/>
                  <a:pt x="6711" y="2877"/>
                  <a:pt x="6691" y="2961"/>
                </a:cubicBezTo>
                <a:cubicBezTo>
                  <a:pt x="6587" y="3397"/>
                  <a:pt x="5988" y="4032"/>
                  <a:pt x="5731" y="3977"/>
                </a:cubicBezTo>
                <a:cubicBezTo>
                  <a:pt x="5578" y="3945"/>
                  <a:pt x="5231" y="4141"/>
                  <a:pt x="5231" y="4259"/>
                </a:cubicBezTo>
                <a:cubicBezTo>
                  <a:pt x="5231" y="4356"/>
                  <a:pt x="4903" y="4673"/>
                  <a:pt x="4802" y="4673"/>
                </a:cubicBezTo>
                <a:cubicBezTo>
                  <a:pt x="4748" y="4673"/>
                  <a:pt x="4703" y="4700"/>
                  <a:pt x="4703" y="4733"/>
                </a:cubicBezTo>
                <a:cubicBezTo>
                  <a:pt x="4703" y="4766"/>
                  <a:pt x="4560" y="4852"/>
                  <a:pt x="4384" y="4925"/>
                </a:cubicBezTo>
                <a:cubicBezTo>
                  <a:pt x="4209" y="4997"/>
                  <a:pt x="3885" y="5169"/>
                  <a:pt x="3665" y="5308"/>
                </a:cubicBezTo>
                <a:cubicBezTo>
                  <a:pt x="3445" y="5446"/>
                  <a:pt x="3087" y="5670"/>
                  <a:pt x="2871" y="5806"/>
                </a:cubicBezTo>
                <a:cubicBezTo>
                  <a:pt x="2379" y="6114"/>
                  <a:pt x="1813" y="6788"/>
                  <a:pt x="1409" y="7545"/>
                </a:cubicBezTo>
                <a:cubicBezTo>
                  <a:pt x="371" y="9492"/>
                  <a:pt x="49" y="10962"/>
                  <a:pt x="11" y="13930"/>
                </a:cubicBezTo>
                <a:cubicBezTo>
                  <a:pt x="5" y="14356"/>
                  <a:pt x="1" y="14676"/>
                  <a:pt x="0" y="14919"/>
                </a:cubicBezTo>
                <a:cubicBezTo>
                  <a:pt x="-1" y="15646"/>
                  <a:pt x="32" y="15676"/>
                  <a:pt x="158" y="15779"/>
                </a:cubicBezTo>
                <a:cubicBezTo>
                  <a:pt x="252" y="15854"/>
                  <a:pt x="328" y="15978"/>
                  <a:pt x="329" y="16054"/>
                </a:cubicBezTo>
                <a:cubicBezTo>
                  <a:pt x="330" y="16129"/>
                  <a:pt x="355" y="16221"/>
                  <a:pt x="385" y="16257"/>
                </a:cubicBezTo>
                <a:cubicBezTo>
                  <a:pt x="460" y="16345"/>
                  <a:pt x="1022" y="16517"/>
                  <a:pt x="1132" y="16485"/>
                </a:cubicBezTo>
                <a:cubicBezTo>
                  <a:pt x="1375" y="16414"/>
                  <a:pt x="1256" y="16823"/>
                  <a:pt x="979" y="17009"/>
                </a:cubicBezTo>
                <a:cubicBezTo>
                  <a:pt x="916" y="17051"/>
                  <a:pt x="842" y="17173"/>
                  <a:pt x="814" y="17280"/>
                </a:cubicBezTo>
                <a:cubicBezTo>
                  <a:pt x="786" y="17386"/>
                  <a:pt x="742" y="17501"/>
                  <a:pt x="718" y="17534"/>
                </a:cubicBezTo>
                <a:cubicBezTo>
                  <a:pt x="694" y="17567"/>
                  <a:pt x="666" y="17636"/>
                  <a:pt x="657" y="17687"/>
                </a:cubicBezTo>
                <a:cubicBezTo>
                  <a:pt x="536" y="18333"/>
                  <a:pt x="486" y="18497"/>
                  <a:pt x="378" y="18593"/>
                </a:cubicBezTo>
                <a:cubicBezTo>
                  <a:pt x="309" y="18655"/>
                  <a:pt x="253" y="18739"/>
                  <a:pt x="253" y="18779"/>
                </a:cubicBezTo>
                <a:cubicBezTo>
                  <a:pt x="253" y="18820"/>
                  <a:pt x="209" y="18866"/>
                  <a:pt x="157" y="18882"/>
                </a:cubicBezTo>
                <a:cubicBezTo>
                  <a:pt x="48" y="18916"/>
                  <a:pt x="-22" y="20841"/>
                  <a:pt x="67" y="21324"/>
                </a:cubicBezTo>
                <a:lnTo>
                  <a:pt x="118" y="21599"/>
                </a:lnTo>
                <a:lnTo>
                  <a:pt x="8784" y="21599"/>
                </a:lnTo>
                <a:lnTo>
                  <a:pt x="8772" y="21125"/>
                </a:lnTo>
                <a:cubicBezTo>
                  <a:pt x="8763" y="20760"/>
                  <a:pt x="8797" y="20589"/>
                  <a:pt x="8918" y="20377"/>
                </a:cubicBezTo>
                <a:cubicBezTo>
                  <a:pt x="9183" y="19912"/>
                  <a:pt x="9124" y="19395"/>
                  <a:pt x="8756" y="18956"/>
                </a:cubicBezTo>
                <a:cubicBezTo>
                  <a:pt x="8679" y="18864"/>
                  <a:pt x="8637" y="18788"/>
                  <a:pt x="8665" y="18788"/>
                </a:cubicBezTo>
                <a:cubicBezTo>
                  <a:pt x="8692" y="18788"/>
                  <a:pt x="8627" y="18703"/>
                  <a:pt x="8519" y="18600"/>
                </a:cubicBezTo>
                <a:cubicBezTo>
                  <a:pt x="8283" y="18373"/>
                  <a:pt x="8279" y="18332"/>
                  <a:pt x="8479" y="18218"/>
                </a:cubicBezTo>
                <a:cubicBezTo>
                  <a:pt x="8595" y="18152"/>
                  <a:pt x="8656" y="18017"/>
                  <a:pt x="8716" y="17692"/>
                </a:cubicBezTo>
                <a:cubicBezTo>
                  <a:pt x="8785" y="17315"/>
                  <a:pt x="8822" y="17244"/>
                  <a:pt x="8993" y="17172"/>
                </a:cubicBezTo>
                <a:cubicBezTo>
                  <a:pt x="9387" y="17006"/>
                  <a:pt x="9738" y="16534"/>
                  <a:pt x="9633" y="16312"/>
                </a:cubicBezTo>
                <a:cubicBezTo>
                  <a:pt x="9559" y="16157"/>
                  <a:pt x="9814" y="16143"/>
                  <a:pt x="10417" y="16270"/>
                </a:cubicBezTo>
                <a:cubicBezTo>
                  <a:pt x="11008" y="16395"/>
                  <a:pt x="12141" y="16529"/>
                  <a:pt x="13622" y="16649"/>
                </a:cubicBezTo>
                <a:cubicBezTo>
                  <a:pt x="14067" y="16686"/>
                  <a:pt x="14549" y="16756"/>
                  <a:pt x="14693" y="16805"/>
                </a:cubicBezTo>
                <a:cubicBezTo>
                  <a:pt x="15068" y="16932"/>
                  <a:pt x="15910" y="16917"/>
                  <a:pt x="16481" y="16773"/>
                </a:cubicBezTo>
                <a:cubicBezTo>
                  <a:pt x="17191" y="16595"/>
                  <a:pt x="18072" y="16208"/>
                  <a:pt x="18432" y="15916"/>
                </a:cubicBezTo>
                <a:cubicBezTo>
                  <a:pt x="18606" y="15775"/>
                  <a:pt x="18907" y="15604"/>
                  <a:pt x="19099" y="15536"/>
                </a:cubicBezTo>
                <a:cubicBezTo>
                  <a:pt x="19292" y="15469"/>
                  <a:pt x="19537" y="15348"/>
                  <a:pt x="19642" y="15268"/>
                </a:cubicBezTo>
                <a:cubicBezTo>
                  <a:pt x="19760" y="15179"/>
                  <a:pt x="20146" y="15049"/>
                  <a:pt x="20642" y="14931"/>
                </a:cubicBezTo>
                <a:cubicBezTo>
                  <a:pt x="21448" y="14739"/>
                  <a:pt x="21449" y="14738"/>
                  <a:pt x="21449" y="14545"/>
                </a:cubicBezTo>
                <a:cubicBezTo>
                  <a:pt x="21449" y="14439"/>
                  <a:pt x="21487" y="14322"/>
                  <a:pt x="21533" y="14284"/>
                </a:cubicBezTo>
                <a:cubicBezTo>
                  <a:pt x="21563" y="14260"/>
                  <a:pt x="21578" y="14213"/>
                  <a:pt x="21576" y="14133"/>
                </a:cubicBezTo>
                <a:cubicBezTo>
                  <a:pt x="21574" y="14053"/>
                  <a:pt x="21555" y="13939"/>
                  <a:pt x="21520" y="13779"/>
                </a:cubicBezTo>
                <a:cubicBezTo>
                  <a:pt x="21440" y="13419"/>
                  <a:pt x="21378" y="13304"/>
                  <a:pt x="21170" y="13136"/>
                </a:cubicBezTo>
                <a:lnTo>
                  <a:pt x="20916" y="12931"/>
                </a:lnTo>
                <a:lnTo>
                  <a:pt x="20451" y="13118"/>
                </a:lnTo>
                <a:cubicBezTo>
                  <a:pt x="20195" y="13221"/>
                  <a:pt x="19763" y="13366"/>
                  <a:pt x="19492" y="13441"/>
                </a:cubicBezTo>
                <a:cubicBezTo>
                  <a:pt x="19220" y="13516"/>
                  <a:pt x="17958" y="13914"/>
                  <a:pt x="16688" y="14326"/>
                </a:cubicBezTo>
                <a:cubicBezTo>
                  <a:pt x="14929" y="14895"/>
                  <a:pt x="14380" y="15098"/>
                  <a:pt x="14387" y="15174"/>
                </a:cubicBezTo>
                <a:cubicBezTo>
                  <a:pt x="14407" y="15398"/>
                  <a:pt x="13940" y="15302"/>
                  <a:pt x="12209" y="14724"/>
                </a:cubicBezTo>
                <a:cubicBezTo>
                  <a:pt x="11447" y="14470"/>
                  <a:pt x="11299" y="14383"/>
                  <a:pt x="11369" y="14234"/>
                </a:cubicBezTo>
                <a:cubicBezTo>
                  <a:pt x="11408" y="14152"/>
                  <a:pt x="11474" y="14139"/>
                  <a:pt x="11700" y="14172"/>
                </a:cubicBezTo>
                <a:cubicBezTo>
                  <a:pt x="12318" y="14262"/>
                  <a:pt x="12841" y="14273"/>
                  <a:pt x="13232" y="14203"/>
                </a:cubicBezTo>
                <a:cubicBezTo>
                  <a:pt x="13458" y="14162"/>
                  <a:pt x="13786" y="14126"/>
                  <a:pt x="13962" y="14121"/>
                </a:cubicBezTo>
                <a:cubicBezTo>
                  <a:pt x="14220" y="14115"/>
                  <a:pt x="14283" y="14091"/>
                  <a:pt x="14283" y="14001"/>
                </a:cubicBezTo>
                <a:cubicBezTo>
                  <a:pt x="14283" y="13939"/>
                  <a:pt x="14208" y="13839"/>
                  <a:pt x="14116" y="13779"/>
                </a:cubicBezTo>
                <a:cubicBezTo>
                  <a:pt x="13973" y="13685"/>
                  <a:pt x="13963" y="13655"/>
                  <a:pt x="14050" y="13570"/>
                </a:cubicBezTo>
                <a:cubicBezTo>
                  <a:pt x="14185" y="13439"/>
                  <a:pt x="14719" y="13440"/>
                  <a:pt x="14900" y="13573"/>
                </a:cubicBezTo>
                <a:cubicBezTo>
                  <a:pt x="15031" y="13669"/>
                  <a:pt x="15038" y="13664"/>
                  <a:pt x="15037" y="13466"/>
                </a:cubicBezTo>
                <a:cubicBezTo>
                  <a:pt x="15035" y="13227"/>
                  <a:pt x="14980" y="13144"/>
                  <a:pt x="14784" y="13085"/>
                </a:cubicBezTo>
                <a:cubicBezTo>
                  <a:pt x="14669" y="13050"/>
                  <a:pt x="14661" y="13026"/>
                  <a:pt x="14737" y="12952"/>
                </a:cubicBezTo>
                <a:cubicBezTo>
                  <a:pt x="14843" y="12848"/>
                  <a:pt x="15207" y="12832"/>
                  <a:pt x="15415" y="12922"/>
                </a:cubicBezTo>
                <a:cubicBezTo>
                  <a:pt x="15593" y="12999"/>
                  <a:pt x="15677" y="12908"/>
                  <a:pt x="15573" y="12751"/>
                </a:cubicBezTo>
                <a:cubicBezTo>
                  <a:pt x="15451" y="12566"/>
                  <a:pt x="14957" y="12467"/>
                  <a:pt x="14513" y="12538"/>
                </a:cubicBezTo>
                <a:cubicBezTo>
                  <a:pt x="14230" y="12583"/>
                  <a:pt x="14113" y="12580"/>
                  <a:pt x="14057" y="12525"/>
                </a:cubicBezTo>
                <a:cubicBezTo>
                  <a:pt x="13917" y="12389"/>
                  <a:pt x="14353" y="12165"/>
                  <a:pt x="15075" y="12003"/>
                </a:cubicBezTo>
                <a:cubicBezTo>
                  <a:pt x="15368" y="11938"/>
                  <a:pt x="15536" y="11866"/>
                  <a:pt x="15552" y="11801"/>
                </a:cubicBezTo>
                <a:cubicBezTo>
                  <a:pt x="15571" y="11723"/>
                  <a:pt x="15517" y="11700"/>
                  <a:pt x="15311" y="11700"/>
                </a:cubicBezTo>
                <a:cubicBezTo>
                  <a:pt x="15004" y="11700"/>
                  <a:pt x="14379" y="11826"/>
                  <a:pt x="13946" y="11976"/>
                </a:cubicBezTo>
                <a:cubicBezTo>
                  <a:pt x="13738" y="12048"/>
                  <a:pt x="13611" y="12061"/>
                  <a:pt x="13528" y="12020"/>
                </a:cubicBezTo>
                <a:cubicBezTo>
                  <a:pt x="13230" y="11869"/>
                  <a:pt x="12225" y="12163"/>
                  <a:pt x="11794" y="12527"/>
                </a:cubicBezTo>
                <a:cubicBezTo>
                  <a:pt x="11356" y="12897"/>
                  <a:pt x="11149" y="12984"/>
                  <a:pt x="10496" y="13077"/>
                </a:cubicBezTo>
                <a:cubicBezTo>
                  <a:pt x="9632" y="13200"/>
                  <a:pt x="9328" y="13194"/>
                  <a:pt x="9234" y="13051"/>
                </a:cubicBezTo>
                <a:cubicBezTo>
                  <a:pt x="9192" y="12987"/>
                  <a:pt x="9151" y="12430"/>
                  <a:pt x="9144" y="11813"/>
                </a:cubicBezTo>
                <a:cubicBezTo>
                  <a:pt x="9130" y="10703"/>
                  <a:pt x="9128" y="10690"/>
                  <a:pt x="8945" y="10567"/>
                </a:cubicBezTo>
                <a:cubicBezTo>
                  <a:pt x="8782" y="10457"/>
                  <a:pt x="8761" y="10395"/>
                  <a:pt x="8766" y="10054"/>
                </a:cubicBezTo>
                <a:cubicBezTo>
                  <a:pt x="8770" y="9840"/>
                  <a:pt x="8787" y="9655"/>
                  <a:pt x="8803" y="9642"/>
                </a:cubicBezTo>
                <a:cubicBezTo>
                  <a:pt x="8819" y="9629"/>
                  <a:pt x="8757" y="9403"/>
                  <a:pt x="8665" y="9140"/>
                </a:cubicBezTo>
                <a:cubicBezTo>
                  <a:pt x="8518" y="8718"/>
                  <a:pt x="8505" y="8586"/>
                  <a:pt x="8556" y="8011"/>
                </a:cubicBezTo>
                <a:cubicBezTo>
                  <a:pt x="8597" y="7543"/>
                  <a:pt x="8654" y="7303"/>
                  <a:pt x="8758" y="7162"/>
                </a:cubicBezTo>
                <a:lnTo>
                  <a:pt x="8902" y="6964"/>
                </a:lnTo>
                <a:lnTo>
                  <a:pt x="8571" y="6613"/>
                </a:lnTo>
                <a:cubicBezTo>
                  <a:pt x="8122" y="6137"/>
                  <a:pt x="8269" y="5992"/>
                  <a:pt x="8923" y="6267"/>
                </a:cubicBezTo>
                <a:cubicBezTo>
                  <a:pt x="9184" y="6378"/>
                  <a:pt x="9273" y="6387"/>
                  <a:pt x="9585" y="6333"/>
                </a:cubicBezTo>
                <a:cubicBezTo>
                  <a:pt x="9795" y="6297"/>
                  <a:pt x="9977" y="6224"/>
                  <a:pt x="10021" y="6159"/>
                </a:cubicBezTo>
                <a:cubicBezTo>
                  <a:pt x="10062" y="6099"/>
                  <a:pt x="10204" y="5963"/>
                  <a:pt x="10335" y="5859"/>
                </a:cubicBezTo>
                <a:cubicBezTo>
                  <a:pt x="10466" y="5754"/>
                  <a:pt x="10585" y="5603"/>
                  <a:pt x="10599" y="5522"/>
                </a:cubicBezTo>
                <a:cubicBezTo>
                  <a:pt x="10617" y="5418"/>
                  <a:pt x="10665" y="5381"/>
                  <a:pt x="10766" y="5395"/>
                </a:cubicBezTo>
                <a:cubicBezTo>
                  <a:pt x="10843" y="5406"/>
                  <a:pt x="10998" y="5344"/>
                  <a:pt x="11110" y="5257"/>
                </a:cubicBezTo>
                <a:cubicBezTo>
                  <a:pt x="11308" y="5104"/>
                  <a:pt x="11324" y="5101"/>
                  <a:pt x="11588" y="5191"/>
                </a:cubicBezTo>
                <a:cubicBezTo>
                  <a:pt x="11938" y="5310"/>
                  <a:pt x="11964" y="5274"/>
                  <a:pt x="12006" y="4625"/>
                </a:cubicBezTo>
                <a:cubicBezTo>
                  <a:pt x="12037" y="4148"/>
                  <a:pt x="12054" y="4107"/>
                  <a:pt x="12256" y="3986"/>
                </a:cubicBezTo>
                <a:cubicBezTo>
                  <a:pt x="12375" y="3914"/>
                  <a:pt x="12473" y="3830"/>
                  <a:pt x="12473" y="3797"/>
                </a:cubicBezTo>
                <a:cubicBezTo>
                  <a:pt x="12473" y="3765"/>
                  <a:pt x="12555" y="3597"/>
                  <a:pt x="12655" y="3424"/>
                </a:cubicBezTo>
                <a:cubicBezTo>
                  <a:pt x="12756" y="3252"/>
                  <a:pt x="12863" y="2939"/>
                  <a:pt x="12892" y="2729"/>
                </a:cubicBezTo>
                <a:cubicBezTo>
                  <a:pt x="12931" y="2447"/>
                  <a:pt x="12982" y="2331"/>
                  <a:pt x="13086" y="2286"/>
                </a:cubicBezTo>
                <a:cubicBezTo>
                  <a:pt x="13257" y="2212"/>
                  <a:pt x="13267" y="2088"/>
                  <a:pt x="13110" y="1982"/>
                </a:cubicBezTo>
                <a:cubicBezTo>
                  <a:pt x="13046" y="1939"/>
                  <a:pt x="13010" y="1869"/>
                  <a:pt x="13031" y="1826"/>
                </a:cubicBezTo>
                <a:cubicBezTo>
                  <a:pt x="13103" y="1674"/>
                  <a:pt x="12388" y="1050"/>
                  <a:pt x="11341" y="351"/>
                </a:cubicBezTo>
                <a:cubicBezTo>
                  <a:pt x="11024" y="139"/>
                  <a:pt x="10626" y="34"/>
                  <a:pt x="10029" y="3"/>
                </a:cubicBezTo>
                <a:cubicBezTo>
                  <a:pt x="9947" y="-1"/>
                  <a:pt x="9864" y="-1"/>
                  <a:pt x="9780" y="3"/>
                </a:cubicBezTo>
                <a:close/>
              </a:path>
            </a:pathLst>
          </a:custGeom>
          <a:ln w="12700">
            <a:miter lim="400000"/>
          </a:ln>
          <a:effectLst>
            <a:outerShdw sx="100000" sy="100000" kx="0" ky="0" algn="b" rotWithShape="0" blurRad="431800" dist="284641" dir="3067566">
              <a:srgbClr val="000000">
                <a:alpha val="35514"/>
              </a:srgbClr>
            </a:outerShdw>
          </a:effectLst>
        </p:spPr>
      </p:pic>
      <p:sp>
        <p:nvSpPr>
          <p:cNvPr id="204" name="“But the fruit of the Spirit is love, joy, peace, long-suffering, kindness, goodness, faithfulness, 23gentleness, self-control.” (Gal. 5:22,23)…"/>
          <p:cNvSpPr/>
          <p:nvPr/>
        </p:nvSpPr>
        <p:spPr>
          <a:xfrm>
            <a:off x="9749733" y="3862197"/>
            <a:ext cx="14501736" cy="898445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3300"/>
              </a:spcBef>
              <a:buClr>
                <a:srgbClr val="941100"/>
              </a:buClr>
              <a:buSzPct val="80000"/>
              <a:buFont typeface="Wingdings 2"/>
              <a:buBlip>
                <a:blip r:embed="rId4"/>
              </a:buBlip>
              <a:defRPr sz="6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“But the fruit of the Spirit is love, joy, peace, long-suffering, kindness, goodness, faithfulness, </a:t>
            </a:r>
            <a:r>
              <a:rPr baseline="31999">
                <a:solidFill>
                  <a:srgbClr val="000000"/>
                </a:solidFill>
                <a:uFill>
                  <a:solidFill>
                    <a:srgbClr val="000000"/>
                  </a:solidFill>
                </a:uFill>
              </a:rPr>
              <a:t>23</a:t>
            </a:r>
            <a:r>
              <a:rPr>
                <a:solidFill>
                  <a:srgbClr val="000000"/>
                </a:solidFill>
                <a:uFill>
                  <a:solidFill>
                    <a:srgbClr val="000000"/>
                  </a:solidFill>
                </a:uFill>
              </a:rPr>
              <a:t>gentleness, self-control.” (Gal. 5:22,23)</a:t>
            </a:r>
            <a:endParaRPr>
              <a:solidFill>
                <a:srgbClr val="000000"/>
              </a:solidFill>
              <a:uFill>
                <a:solidFill>
                  <a:srgbClr val="000000"/>
                </a:solidFill>
              </a:uFill>
            </a:endParaRPr>
          </a:p>
          <a:p>
            <a:pPr marL="685799" indent="-685799" defTabSz="821531">
              <a:lnSpc>
                <a:spcPct val="100000"/>
              </a:lnSpc>
              <a:spcBef>
                <a:spcPts val="3300"/>
              </a:spcBef>
              <a:buClr>
                <a:srgbClr val="941100"/>
              </a:buClr>
              <a:buSzPct val="80000"/>
              <a:buFont typeface="Wingdings 2"/>
              <a:buBlip>
                <a:blip r:embed="rId4"/>
              </a:buBlip>
              <a:defRPr sz="6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The term “long-suffering” (makrothymia) is often translated “patient,” and suggests a patient attitude toward others, even in the face of provocation.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4">
                                            <p:txEl>
                                              <p:pRg st="1" end="1"/>
                                            </p:txEl>
                                          </p:spTgt>
                                        </p:tgtEl>
                                        <p:attrNameLst>
                                          <p:attrName>style.visibility</p:attrName>
                                        </p:attrNameLst>
                                      </p:cBhvr>
                                      <p:to>
                                        <p:strVal val="visible"/>
                                      </p:to>
                                    </p:set>
                                    <p:animEffect filter="fade" transition="in">
                                      <p:cBhvr>
                                        <p:cTn id="7" dur="500"/>
                                        <p:tgtEl>
                                          <p:spTgt spid="20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PATIENCE: A FRUIT OF THE SPIRIT"/>
          <p:cNvSpPr txBox="1"/>
          <p:nvPr/>
        </p:nvSpPr>
        <p:spPr>
          <a:xfrm>
            <a:off x="5638661" y="2463725"/>
            <a:ext cx="18900756" cy="1016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200">
                <a:solidFill>
                  <a:srgbClr val="FFFFFF"/>
                </a:solidFill>
                <a:latin typeface="Gill Sans"/>
                <a:ea typeface="Gill Sans"/>
                <a:cs typeface="Gill Sans"/>
                <a:sym typeface="Gill Sans"/>
              </a:defRPr>
            </a:lvl1pPr>
          </a:lstStyle>
          <a:p>
            <a:pPr/>
            <a:r>
              <a:t>PATIENCE: A FRUIT OF THE SPIRIT  </a:t>
            </a:r>
          </a:p>
        </p:txBody>
      </p:sp>
      <p:pic>
        <p:nvPicPr>
          <p:cNvPr id="207"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pic>
        <p:nvPicPr>
          <p:cNvPr id="208" name="Image" descr="Image"/>
          <p:cNvPicPr>
            <a:picLocks noChangeAspect="1"/>
          </p:cNvPicPr>
          <p:nvPr/>
        </p:nvPicPr>
        <p:blipFill>
          <a:blip r:embed="rId3">
            <a:extLst/>
          </a:blip>
          <a:srcRect l="8277" t="13362" r="44986" b="0"/>
          <a:stretch>
            <a:fillRect/>
          </a:stretch>
        </p:blipFill>
        <p:spPr>
          <a:xfrm>
            <a:off x="297403" y="1330817"/>
            <a:ext cx="10082716" cy="12460816"/>
          </a:xfrm>
          <a:custGeom>
            <a:avLst/>
            <a:gdLst/>
            <a:ahLst/>
            <a:cxnLst>
              <a:cxn ang="0">
                <a:pos x="wd2" y="hd2"/>
              </a:cxn>
              <a:cxn ang="5400000">
                <a:pos x="wd2" y="hd2"/>
              </a:cxn>
              <a:cxn ang="10800000">
                <a:pos x="wd2" y="hd2"/>
              </a:cxn>
              <a:cxn ang="16200000">
                <a:pos x="wd2" y="hd2"/>
              </a:cxn>
            </a:cxnLst>
            <a:rect l="0" t="0" r="r" b="b"/>
            <a:pathLst>
              <a:path w="21576" h="21599" fill="norm" stroke="1" extrusionOk="0">
                <a:moveTo>
                  <a:pt x="9780" y="3"/>
                </a:moveTo>
                <a:cubicBezTo>
                  <a:pt x="9191" y="28"/>
                  <a:pt x="8566" y="244"/>
                  <a:pt x="7893" y="656"/>
                </a:cubicBezTo>
                <a:cubicBezTo>
                  <a:pt x="7426" y="942"/>
                  <a:pt x="7179" y="1319"/>
                  <a:pt x="7046" y="1949"/>
                </a:cubicBezTo>
                <a:cubicBezTo>
                  <a:pt x="6997" y="2182"/>
                  <a:pt x="6905" y="2471"/>
                  <a:pt x="6842" y="2591"/>
                </a:cubicBezTo>
                <a:cubicBezTo>
                  <a:pt x="6779" y="2711"/>
                  <a:pt x="6711" y="2877"/>
                  <a:pt x="6691" y="2961"/>
                </a:cubicBezTo>
                <a:cubicBezTo>
                  <a:pt x="6587" y="3397"/>
                  <a:pt x="5988" y="4032"/>
                  <a:pt x="5731" y="3977"/>
                </a:cubicBezTo>
                <a:cubicBezTo>
                  <a:pt x="5578" y="3945"/>
                  <a:pt x="5231" y="4141"/>
                  <a:pt x="5231" y="4259"/>
                </a:cubicBezTo>
                <a:cubicBezTo>
                  <a:pt x="5231" y="4356"/>
                  <a:pt x="4903" y="4673"/>
                  <a:pt x="4802" y="4673"/>
                </a:cubicBezTo>
                <a:cubicBezTo>
                  <a:pt x="4748" y="4673"/>
                  <a:pt x="4703" y="4700"/>
                  <a:pt x="4703" y="4733"/>
                </a:cubicBezTo>
                <a:cubicBezTo>
                  <a:pt x="4703" y="4766"/>
                  <a:pt x="4560" y="4852"/>
                  <a:pt x="4384" y="4925"/>
                </a:cubicBezTo>
                <a:cubicBezTo>
                  <a:pt x="4209" y="4997"/>
                  <a:pt x="3885" y="5169"/>
                  <a:pt x="3665" y="5308"/>
                </a:cubicBezTo>
                <a:cubicBezTo>
                  <a:pt x="3445" y="5446"/>
                  <a:pt x="3087" y="5670"/>
                  <a:pt x="2871" y="5806"/>
                </a:cubicBezTo>
                <a:cubicBezTo>
                  <a:pt x="2379" y="6114"/>
                  <a:pt x="1813" y="6788"/>
                  <a:pt x="1409" y="7545"/>
                </a:cubicBezTo>
                <a:cubicBezTo>
                  <a:pt x="371" y="9492"/>
                  <a:pt x="49" y="10962"/>
                  <a:pt x="11" y="13930"/>
                </a:cubicBezTo>
                <a:cubicBezTo>
                  <a:pt x="5" y="14356"/>
                  <a:pt x="1" y="14676"/>
                  <a:pt x="0" y="14919"/>
                </a:cubicBezTo>
                <a:cubicBezTo>
                  <a:pt x="-1" y="15646"/>
                  <a:pt x="32" y="15676"/>
                  <a:pt x="158" y="15779"/>
                </a:cubicBezTo>
                <a:cubicBezTo>
                  <a:pt x="252" y="15854"/>
                  <a:pt x="328" y="15978"/>
                  <a:pt x="329" y="16054"/>
                </a:cubicBezTo>
                <a:cubicBezTo>
                  <a:pt x="330" y="16129"/>
                  <a:pt x="355" y="16221"/>
                  <a:pt x="385" y="16257"/>
                </a:cubicBezTo>
                <a:cubicBezTo>
                  <a:pt x="460" y="16345"/>
                  <a:pt x="1022" y="16517"/>
                  <a:pt x="1132" y="16485"/>
                </a:cubicBezTo>
                <a:cubicBezTo>
                  <a:pt x="1375" y="16414"/>
                  <a:pt x="1256" y="16823"/>
                  <a:pt x="979" y="17009"/>
                </a:cubicBezTo>
                <a:cubicBezTo>
                  <a:pt x="916" y="17051"/>
                  <a:pt x="842" y="17173"/>
                  <a:pt x="814" y="17280"/>
                </a:cubicBezTo>
                <a:cubicBezTo>
                  <a:pt x="786" y="17386"/>
                  <a:pt x="742" y="17501"/>
                  <a:pt x="718" y="17534"/>
                </a:cubicBezTo>
                <a:cubicBezTo>
                  <a:pt x="694" y="17567"/>
                  <a:pt x="666" y="17636"/>
                  <a:pt x="657" y="17687"/>
                </a:cubicBezTo>
                <a:cubicBezTo>
                  <a:pt x="536" y="18333"/>
                  <a:pt x="486" y="18497"/>
                  <a:pt x="378" y="18593"/>
                </a:cubicBezTo>
                <a:cubicBezTo>
                  <a:pt x="309" y="18655"/>
                  <a:pt x="253" y="18739"/>
                  <a:pt x="253" y="18779"/>
                </a:cubicBezTo>
                <a:cubicBezTo>
                  <a:pt x="253" y="18820"/>
                  <a:pt x="209" y="18866"/>
                  <a:pt x="157" y="18882"/>
                </a:cubicBezTo>
                <a:cubicBezTo>
                  <a:pt x="48" y="18916"/>
                  <a:pt x="-22" y="20841"/>
                  <a:pt x="67" y="21324"/>
                </a:cubicBezTo>
                <a:lnTo>
                  <a:pt x="118" y="21599"/>
                </a:lnTo>
                <a:lnTo>
                  <a:pt x="8784" y="21599"/>
                </a:lnTo>
                <a:lnTo>
                  <a:pt x="8772" y="21125"/>
                </a:lnTo>
                <a:cubicBezTo>
                  <a:pt x="8763" y="20760"/>
                  <a:pt x="8797" y="20589"/>
                  <a:pt x="8918" y="20377"/>
                </a:cubicBezTo>
                <a:cubicBezTo>
                  <a:pt x="9183" y="19912"/>
                  <a:pt x="9124" y="19395"/>
                  <a:pt x="8756" y="18956"/>
                </a:cubicBezTo>
                <a:cubicBezTo>
                  <a:pt x="8679" y="18864"/>
                  <a:pt x="8637" y="18788"/>
                  <a:pt x="8665" y="18788"/>
                </a:cubicBezTo>
                <a:cubicBezTo>
                  <a:pt x="8692" y="18788"/>
                  <a:pt x="8627" y="18703"/>
                  <a:pt x="8519" y="18600"/>
                </a:cubicBezTo>
                <a:cubicBezTo>
                  <a:pt x="8283" y="18373"/>
                  <a:pt x="8279" y="18332"/>
                  <a:pt x="8479" y="18218"/>
                </a:cubicBezTo>
                <a:cubicBezTo>
                  <a:pt x="8595" y="18152"/>
                  <a:pt x="8656" y="18017"/>
                  <a:pt x="8716" y="17692"/>
                </a:cubicBezTo>
                <a:cubicBezTo>
                  <a:pt x="8785" y="17315"/>
                  <a:pt x="8822" y="17244"/>
                  <a:pt x="8993" y="17172"/>
                </a:cubicBezTo>
                <a:cubicBezTo>
                  <a:pt x="9387" y="17006"/>
                  <a:pt x="9738" y="16534"/>
                  <a:pt x="9633" y="16312"/>
                </a:cubicBezTo>
                <a:cubicBezTo>
                  <a:pt x="9559" y="16157"/>
                  <a:pt x="9814" y="16143"/>
                  <a:pt x="10417" y="16270"/>
                </a:cubicBezTo>
                <a:cubicBezTo>
                  <a:pt x="11008" y="16395"/>
                  <a:pt x="12141" y="16529"/>
                  <a:pt x="13622" y="16649"/>
                </a:cubicBezTo>
                <a:cubicBezTo>
                  <a:pt x="14067" y="16686"/>
                  <a:pt x="14549" y="16756"/>
                  <a:pt x="14693" y="16805"/>
                </a:cubicBezTo>
                <a:cubicBezTo>
                  <a:pt x="15068" y="16932"/>
                  <a:pt x="15910" y="16917"/>
                  <a:pt x="16481" y="16773"/>
                </a:cubicBezTo>
                <a:cubicBezTo>
                  <a:pt x="17191" y="16595"/>
                  <a:pt x="18072" y="16208"/>
                  <a:pt x="18432" y="15916"/>
                </a:cubicBezTo>
                <a:cubicBezTo>
                  <a:pt x="18606" y="15775"/>
                  <a:pt x="18907" y="15604"/>
                  <a:pt x="19099" y="15536"/>
                </a:cubicBezTo>
                <a:cubicBezTo>
                  <a:pt x="19292" y="15469"/>
                  <a:pt x="19537" y="15348"/>
                  <a:pt x="19642" y="15268"/>
                </a:cubicBezTo>
                <a:cubicBezTo>
                  <a:pt x="19760" y="15179"/>
                  <a:pt x="20146" y="15049"/>
                  <a:pt x="20642" y="14931"/>
                </a:cubicBezTo>
                <a:cubicBezTo>
                  <a:pt x="21448" y="14739"/>
                  <a:pt x="21449" y="14738"/>
                  <a:pt x="21449" y="14545"/>
                </a:cubicBezTo>
                <a:cubicBezTo>
                  <a:pt x="21449" y="14439"/>
                  <a:pt x="21487" y="14322"/>
                  <a:pt x="21533" y="14284"/>
                </a:cubicBezTo>
                <a:cubicBezTo>
                  <a:pt x="21563" y="14260"/>
                  <a:pt x="21578" y="14213"/>
                  <a:pt x="21576" y="14133"/>
                </a:cubicBezTo>
                <a:cubicBezTo>
                  <a:pt x="21574" y="14053"/>
                  <a:pt x="21555" y="13939"/>
                  <a:pt x="21520" y="13779"/>
                </a:cubicBezTo>
                <a:cubicBezTo>
                  <a:pt x="21440" y="13419"/>
                  <a:pt x="21378" y="13304"/>
                  <a:pt x="21170" y="13136"/>
                </a:cubicBezTo>
                <a:lnTo>
                  <a:pt x="20916" y="12931"/>
                </a:lnTo>
                <a:lnTo>
                  <a:pt x="20451" y="13118"/>
                </a:lnTo>
                <a:cubicBezTo>
                  <a:pt x="20195" y="13221"/>
                  <a:pt x="19763" y="13366"/>
                  <a:pt x="19492" y="13441"/>
                </a:cubicBezTo>
                <a:cubicBezTo>
                  <a:pt x="19220" y="13516"/>
                  <a:pt x="17958" y="13914"/>
                  <a:pt x="16688" y="14326"/>
                </a:cubicBezTo>
                <a:cubicBezTo>
                  <a:pt x="14929" y="14895"/>
                  <a:pt x="14380" y="15098"/>
                  <a:pt x="14387" y="15174"/>
                </a:cubicBezTo>
                <a:cubicBezTo>
                  <a:pt x="14407" y="15398"/>
                  <a:pt x="13940" y="15302"/>
                  <a:pt x="12209" y="14724"/>
                </a:cubicBezTo>
                <a:cubicBezTo>
                  <a:pt x="11447" y="14470"/>
                  <a:pt x="11299" y="14383"/>
                  <a:pt x="11369" y="14234"/>
                </a:cubicBezTo>
                <a:cubicBezTo>
                  <a:pt x="11408" y="14152"/>
                  <a:pt x="11474" y="14139"/>
                  <a:pt x="11700" y="14172"/>
                </a:cubicBezTo>
                <a:cubicBezTo>
                  <a:pt x="12318" y="14262"/>
                  <a:pt x="12841" y="14273"/>
                  <a:pt x="13232" y="14203"/>
                </a:cubicBezTo>
                <a:cubicBezTo>
                  <a:pt x="13458" y="14162"/>
                  <a:pt x="13786" y="14126"/>
                  <a:pt x="13962" y="14121"/>
                </a:cubicBezTo>
                <a:cubicBezTo>
                  <a:pt x="14220" y="14115"/>
                  <a:pt x="14283" y="14091"/>
                  <a:pt x="14283" y="14001"/>
                </a:cubicBezTo>
                <a:cubicBezTo>
                  <a:pt x="14283" y="13939"/>
                  <a:pt x="14208" y="13839"/>
                  <a:pt x="14116" y="13779"/>
                </a:cubicBezTo>
                <a:cubicBezTo>
                  <a:pt x="13973" y="13685"/>
                  <a:pt x="13963" y="13655"/>
                  <a:pt x="14050" y="13570"/>
                </a:cubicBezTo>
                <a:cubicBezTo>
                  <a:pt x="14185" y="13439"/>
                  <a:pt x="14719" y="13440"/>
                  <a:pt x="14900" y="13573"/>
                </a:cubicBezTo>
                <a:cubicBezTo>
                  <a:pt x="15031" y="13669"/>
                  <a:pt x="15038" y="13664"/>
                  <a:pt x="15037" y="13466"/>
                </a:cubicBezTo>
                <a:cubicBezTo>
                  <a:pt x="15035" y="13227"/>
                  <a:pt x="14980" y="13144"/>
                  <a:pt x="14784" y="13085"/>
                </a:cubicBezTo>
                <a:cubicBezTo>
                  <a:pt x="14669" y="13050"/>
                  <a:pt x="14661" y="13026"/>
                  <a:pt x="14737" y="12952"/>
                </a:cubicBezTo>
                <a:cubicBezTo>
                  <a:pt x="14843" y="12848"/>
                  <a:pt x="15207" y="12832"/>
                  <a:pt x="15415" y="12922"/>
                </a:cubicBezTo>
                <a:cubicBezTo>
                  <a:pt x="15593" y="12999"/>
                  <a:pt x="15677" y="12908"/>
                  <a:pt x="15573" y="12751"/>
                </a:cubicBezTo>
                <a:cubicBezTo>
                  <a:pt x="15451" y="12566"/>
                  <a:pt x="14957" y="12467"/>
                  <a:pt x="14513" y="12538"/>
                </a:cubicBezTo>
                <a:cubicBezTo>
                  <a:pt x="14230" y="12583"/>
                  <a:pt x="14113" y="12580"/>
                  <a:pt x="14057" y="12525"/>
                </a:cubicBezTo>
                <a:cubicBezTo>
                  <a:pt x="13917" y="12389"/>
                  <a:pt x="14353" y="12165"/>
                  <a:pt x="15075" y="12003"/>
                </a:cubicBezTo>
                <a:cubicBezTo>
                  <a:pt x="15368" y="11938"/>
                  <a:pt x="15536" y="11866"/>
                  <a:pt x="15552" y="11801"/>
                </a:cubicBezTo>
                <a:cubicBezTo>
                  <a:pt x="15571" y="11723"/>
                  <a:pt x="15517" y="11700"/>
                  <a:pt x="15311" y="11700"/>
                </a:cubicBezTo>
                <a:cubicBezTo>
                  <a:pt x="15004" y="11700"/>
                  <a:pt x="14379" y="11826"/>
                  <a:pt x="13946" y="11976"/>
                </a:cubicBezTo>
                <a:cubicBezTo>
                  <a:pt x="13738" y="12048"/>
                  <a:pt x="13611" y="12061"/>
                  <a:pt x="13528" y="12020"/>
                </a:cubicBezTo>
                <a:cubicBezTo>
                  <a:pt x="13230" y="11869"/>
                  <a:pt x="12225" y="12163"/>
                  <a:pt x="11794" y="12527"/>
                </a:cubicBezTo>
                <a:cubicBezTo>
                  <a:pt x="11356" y="12897"/>
                  <a:pt x="11149" y="12984"/>
                  <a:pt x="10496" y="13077"/>
                </a:cubicBezTo>
                <a:cubicBezTo>
                  <a:pt x="9632" y="13200"/>
                  <a:pt x="9328" y="13194"/>
                  <a:pt x="9234" y="13051"/>
                </a:cubicBezTo>
                <a:cubicBezTo>
                  <a:pt x="9192" y="12987"/>
                  <a:pt x="9151" y="12430"/>
                  <a:pt x="9144" y="11813"/>
                </a:cubicBezTo>
                <a:cubicBezTo>
                  <a:pt x="9130" y="10703"/>
                  <a:pt x="9128" y="10690"/>
                  <a:pt x="8945" y="10567"/>
                </a:cubicBezTo>
                <a:cubicBezTo>
                  <a:pt x="8782" y="10457"/>
                  <a:pt x="8761" y="10395"/>
                  <a:pt x="8766" y="10054"/>
                </a:cubicBezTo>
                <a:cubicBezTo>
                  <a:pt x="8770" y="9840"/>
                  <a:pt x="8787" y="9655"/>
                  <a:pt x="8803" y="9642"/>
                </a:cubicBezTo>
                <a:cubicBezTo>
                  <a:pt x="8819" y="9629"/>
                  <a:pt x="8757" y="9403"/>
                  <a:pt x="8665" y="9140"/>
                </a:cubicBezTo>
                <a:cubicBezTo>
                  <a:pt x="8518" y="8718"/>
                  <a:pt x="8505" y="8586"/>
                  <a:pt x="8556" y="8011"/>
                </a:cubicBezTo>
                <a:cubicBezTo>
                  <a:pt x="8597" y="7543"/>
                  <a:pt x="8654" y="7303"/>
                  <a:pt x="8758" y="7162"/>
                </a:cubicBezTo>
                <a:lnTo>
                  <a:pt x="8902" y="6964"/>
                </a:lnTo>
                <a:lnTo>
                  <a:pt x="8571" y="6613"/>
                </a:lnTo>
                <a:cubicBezTo>
                  <a:pt x="8122" y="6137"/>
                  <a:pt x="8269" y="5992"/>
                  <a:pt x="8923" y="6267"/>
                </a:cubicBezTo>
                <a:cubicBezTo>
                  <a:pt x="9184" y="6378"/>
                  <a:pt x="9273" y="6387"/>
                  <a:pt x="9585" y="6333"/>
                </a:cubicBezTo>
                <a:cubicBezTo>
                  <a:pt x="9795" y="6297"/>
                  <a:pt x="9977" y="6224"/>
                  <a:pt x="10021" y="6159"/>
                </a:cubicBezTo>
                <a:cubicBezTo>
                  <a:pt x="10062" y="6099"/>
                  <a:pt x="10204" y="5963"/>
                  <a:pt x="10335" y="5859"/>
                </a:cubicBezTo>
                <a:cubicBezTo>
                  <a:pt x="10466" y="5754"/>
                  <a:pt x="10585" y="5603"/>
                  <a:pt x="10599" y="5522"/>
                </a:cubicBezTo>
                <a:cubicBezTo>
                  <a:pt x="10617" y="5418"/>
                  <a:pt x="10665" y="5381"/>
                  <a:pt x="10766" y="5395"/>
                </a:cubicBezTo>
                <a:cubicBezTo>
                  <a:pt x="10843" y="5406"/>
                  <a:pt x="10998" y="5344"/>
                  <a:pt x="11110" y="5257"/>
                </a:cubicBezTo>
                <a:cubicBezTo>
                  <a:pt x="11308" y="5104"/>
                  <a:pt x="11324" y="5101"/>
                  <a:pt x="11588" y="5191"/>
                </a:cubicBezTo>
                <a:cubicBezTo>
                  <a:pt x="11938" y="5310"/>
                  <a:pt x="11964" y="5274"/>
                  <a:pt x="12006" y="4625"/>
                </a:cubicBezTo>
                <a:cubicBezTo>
                  <a:pt x="12037" y="4148"/>
                  <a:pt x="12054" y="4107"/>
                  <a:pt x="12256" y="3986"/>
                </a:cubicBezTo>
                <a:cubicBezTo>
                  <a:pt x="12375" y="3914"/>
                  <a:pt x="12473" y="3830"/>
                  <a:pt x="12473" y="3797"/>
                </a:cubicBezTo>
                <a:cubicBezTo>
                  <a:pt x="12473" y="3765"/>
                  <a:pt x="12555" y="3597"/>
                  <a:pt x="12655" y="3424"/>
                </a:cubicBezTo>
                <a:cubicBezTo>
                  <a:pt x="12756" y="3252"/>
                  <a:pt x="12863" y="2939"/>
                  <a:pt x="12892" y="2729"/>
                </a:cubicBezTo>
                <a:cubicBezTo>
                  <a:pt x="12931" y="2447"/>
                  <a:pt x="12982" y="2331"/>
                  <a:pt x="13086" y="2286"/>
                </a:cubicBezTo>
                <a:cubicBezTo>
                  <a:pt x="13257" y="2212"/>
                  <a:pt x="13267" y="2088"/>
                  <a:pt x="13110" y="1982"/>
                </a:cubicBezTo>
                <a:cubicBezTo>
                  <a:pt x="13046" y="1939"/>
                  <a:pt x="13010" y="1869"/>
                  <a:pt x="13031" y="1826"/>
                </a:cubicBezTo>
                <a:cubicBezTo>
                  <a:pt x="13103" y="1674"/>
                  <a:pt x="12388" y="1050"/>
                  <a:pt x="11341" y="351"/>
                </a:cubicBezTo>
                <a:cubicBezTo>
                  <a:pt x="11024" y="139"/>
                  <a:pt x="10626" y="34"/>
                  <a:pt x="10029" y="3"/>
                </a:cubicBezTo>
                <a:cubicBezTo>
                  <a:pt x="9947" y="-1"/>
                  <a:pt x="9864" y="-1"/>
                  <a:pt x="9780" y="3"/>
                </a:cubicBezTo>
                <a:close/>
              </a:path>
            </a:pathLst>
          </a:custGeom>
          <a:ln w="12700">
            <a:miter lim="400000"/>
          </a:ln>
          <a:effectLst>
            <a:outerShdw sx="100000" sy="100000" kx="0" ky="0" algn="b" rotWithShape="0" blurRad="431800" dist="284641" dir="3067566">
              <a:srgbClr val="000000">
                <a:alpha val="35514"/>
              </a:srgbClr>
            </a:outerShdw>
          </a:effectLst>
        </p:spPr>
      </p:pic>
      <p:sp>
        <p:nvSpPr>
          <p:cNvPr id="209" name="Such patience is not a common human trait but a characteristic cultivated by humbly “walking in the Spirit” (v. 16; cf. v. 18; Rom. 8:2,14; 1 Cor. 2:12-14; Eph. 3:3-5).…"/>
          <p:cNvSpPr/>
          <p:nvPr/>
        </p:nvSpPr>
        <p:spPr>
          <a:xfrm>
            <a:off x="9749733" y="3645044"/>
            <a:ext cx="14501736" cy="979725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3300"/>
              </a:spcBef>
              <a:buClr>
                <a:srgbClr val="941100"/>
              </a:buClr>
              <a:buSzPct val="80000"/>
              <a:buFont typeface="Wingdings 2"/>
              <a:buBlip>
                <a:blip r:embed="rId4"/>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Such patience is not a common human trait but a characteristic cultivated by humbly “walking in the Spirit” (v. 16; cf. v. 18; Rom. 8:2,14; 1 Cor. 2:12-14; Eph. 3:3-5).</a:t>
            </a:r>
            <a:endParaRPr>
              <a:solidFill>
                <a:srgbClr val="000000"/>
              </a:solidFill>
              <a:uFill>
                <a:solidFill>
                  <a:srgbClr val="000000"/>
                </a:solidFill>
              </a:uFill>
            </a:endParaRPr>
          </a:p>
          <a:p>
            <a:pPr marL="685799" indent="-685799" defTabSz="821531">
              <a:lnSpc>
                <a:spcPct val="100000"/>
              </a:lnSpc>
              <a:spcBef>
                <a:spcPts val="3300"/>
              </a:spcBef>
              <a:buClr>
                <a:srgbClr val="941100"/>
              </a:buClr>
              <a:buSzPct val="80000"/>
              <a:buFont typeface="Wingdings 2"/>
              <a:buBlip>
                <a:blip r:embed="rId4"/>
              </a:buBlip>
              <a:defRPr sz="60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The Bible, being inspired by the Holy Spirit, instills within the believer a divinely authored, spiritual perspective (James 1:5-7; 3:15-18; Mat. 6:19-24; Hebrews 11:13-16; 12:2)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9">
                                            <p:txEl>
                                              <p:pRg st="1" end="1"/>
                                            </p:txEl>
                                          </p:spTgt>
                                        </p:tgtEl>
                                        <p:attrNameLst>
                                          <p:attrName>style.visibility</p:attrName>
                                        </p:attrNameLst>
                                      </p:cBhvr>
                                      <p:to>
                                        <p:strVal val="visible"/>
                                      </p:to>
                                    </p:set>
                                    <p:animEffect filter="fade" transition="in">
                                      <p:cBhvr>
                                        <p:cTn id="7" dur="500"/>
                                        <p:tgtEl>
                                          <p:spTgt spid="2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pic>
        <p:nvPicPr>
          <p:cNvPr id="212" name="image9.png" descr="image9.png"/>
          <p:cNvPicPr>
            <a:picLocks noChangeAspect="0"/>
          </p:cNvPicPr>
          <p:nvPr/>
        </p:nvPicPr>
        <p:blipFill>
          <a:blip r:embed="rId3">
            <a:extLst/>
          </a:blip>
          <a:stretch>
            <a:fillRect/>
          </a:stretch>
        </p:blipFill>
        <p:spPr>
          <a:xfrm>
            <a:off x="44120" y="1669400"/>
            <a:ext cx="8379828" cy="12080492"/>
          </a:xfrm>
          <a:prstGeom prst="rect">
            <a:avLst/>
          </a:prstGeom>
          <a:effectLst>
            <a:outerShdw sx="100000" sy="100000" kx="0" ky="0" algn="b" rotWithShape="0" blurRad="88900" dist="88900" dir="5400000">
              <a:srgbClr val="000000"/>
            </a:outerShdw>
          </a:effectLst>
        </p:spPr>
      </p:pic>
      <p:sp>
        <p:nvSpPr>
          <p:cNvPr id="213" name="PATIENCE: FAITH TO ENDURE TRIALS"/>
          <p:cNvSpPr txBox="1"/>
          <p:nvPr/>
        </p:nvSpPr>
        <p:spPr>
          <a:xfrm>
            <a:off x="4506955" y="2463725"/>
            <a:ext cx="19108287" cy="1016001"/>
          </a:xfrm>
          <a:prstGeom prst="rect">
            <a:avLst/>
          </a:prstGeom>
          <a:gradFill>
            <a:gsLst>
              <a:gs pos="0">
                <a:schemeClr val="accent3"/>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2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FAITH TO ENDURE TRIALS</a:t>
            </a:r>
          </a:p>
        </p:txBody>
      </p:sp>
      <p:pic>
        <p:nvPicPr>
          <p:cNvPr id="214" name="image9.png" descr="image9.png"/>
          <p:cNvPicPr>
            <a:picLocks noChangeAspect="0"/>
          </p:cNvPicPr>
          <p:nvPr/>
        </p:nvPicPr>
        <p:blipFill>
          <a:blip r:embed="rId4">
            <a:extLst/>
          </a:blip>
          <a:stretch>
            <a:fillRect/>
          </a:stretch>
        </p:blipFill>
        <p:spPr>
          <a:xfrm>
            <a:off x="136018" y="1780207"/>
            <a:ext cx="8196033" cy="11940709"/>
          </a:xfrm>
          <a:prstGeom prst="rect">
            <a:avLst/>
          </a:prstGeom>
          <a:effectLst>
            <a:outerShdw sx="100000" sy="100000" kx="0" ky="0" algn="b" rotWithShape="0" blurRad="88900" dist="88900" dir="5400000">
              <a:srgbClr val="000000"/>
            </a:outerShdw>
          </a:effectLst>
        </p:spPr>
      </p:pic>
      <p:sp>
        <p:nvSpPr>
          <p:cNvPr id="215" name="James 1:2–6 (NKJV)…"/>
          <p:cNvSpPr txBox="1"/>
          <p:nvPr/>
        </p:nvSpPr>
        <p:spPr>
          <a:xfrm>
            <a:off x="8567713" y="3645044"/>
            <a:ext cx="15393792" cy="9797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600">
                <a:solidFill>
                  <a:srgbClr val="000000"/>
                </a:solidFill>
                <a:latin typeface="Times New Roman"/>
                <a:ea typeface="Times New Roman"/>
                <a:cs typeface="Times New Roman"/>
                <a:sym typeface="Times New Roman"/>
              </a:defRPr>
            </a:pPr>
            <a:r>
              <a:t>James 1:2–6 (NKJV)</a:t>
            </a:r>
          </a:p>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aseline="31999"/>
              <a:t>2</a:t>
            </a:r>
            <a:r>
              <a:t> My brethren, count it all joy when you fall into various trials, </a:t>
            </a:r>
            <a:r>
              <a:rPr baseline="31999"/>
              <a:t>3</a:t>
            </a:r>
            <a:r>
              <a:t> knowing that the testing of your faith produces patience. </a:t>
            </a:r>
            <a:r>
              <a:rPr baseline="31999"/>
              <a:t>4</a:t>
            </a:r>
            <a:r>
              <a:t> But let patience have </a:t>
            </a:r>
            <a:r>
              <a:rPr i="1"/>
              <a:t>its</a:t>
            </a:r>
            <a:r>
              <a:t> perfect work, that you may be perfect and complete, lacking nothing. </a:t>
            </a:r>
            <a:r>
              <a:rPr baseline="31999"/>
              <a:t>5</a:t>
            </a:r>
            <a:r>
              <a:t> If any of you lacks wisdom, let him ask of God, who gives to all liberally and without reproach, and it will be given to him. </a:t>
            </a:r>
            <a:r>
              <a:rPr baseline="31999"/>
              <a:t>6</a:t>
            </a:r>
            <a:r>
              <a:t> But let him ask in faith, with no doubting, for he who doubts is like a wave of the sea driven and tossed by the wind.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pasted-movie.png" descr="pasted-movie.png"/>
          <p:cNvPicPr>
            <a:picLocks noChangeAspect="1"/>
          </p:cNvPicPr>
          <p:nvPr/>
        </p:nvPicPr>
        <p:blipFill>
          <a:blip r:embed="rId2">
            <a:extLst/>
          </a:blip>
          <a:stretch>
            <a:fillRect/>
          </a:stretch>
        </p:blipFill>
        <p:spPr>
          <a:xfrm>
            <a:off x="1611335" y="-40477"/>
            <a:ext cx="21161330" cy="2338885"/>
          </a:xfrm>
          <a:prstGeom prst="rect">
            <a:avLst/>
          </a:prstGeom>
          <a:ln w="12700">
            <a:miter lim="400000"/>
          </a:ln>
        </p:spPr>
      </p:pic>
      <p:pic>
        <p:nvPicPr>
          <p:cNvPr id="218" name="image9.png" descr="image9.png"/>
          <p:cNvPicPr>
            <a:picLocks noChangeAspect="0"/>
          </p:cNvPicPr>
          <p:nvPr/>
        </p:nvPicPr>
        <p:blipFill>
          <a:blip r:embed="rId3">
            <a:extLst/>
          </a:blip>
          <a:stretch>
            <a:fillRect/>
          </a:stretch>
        </p:blipFill>
        <p:spPr>
          <a:xfrm>
            <a:off x="44120" y="1669400"/>
            <a:ext cx="8379828" cy="12080492"/>
          </a:xfrm>
          <a:prstGeom prst="rect">
            <a:avLst/>
          </a:prstGeom>
          <a:effectLst>
            <a:outerShdw sx="100000" sy="100000" kx="0" ky="0" algn="b" rotWithShape="0" blurRad="88900" dist="88900" dir="5400000">
              <a:srgbClr val="000000"/>
            </a:outerShdw>
          </a:effectLst>
        </p:spPr>
      </p:pic>
      <p:sp>
        <p:nvSpPr>
          <p:cNvPr id="219" name="PATIENCE: FAITH TO ENDURE TRIALS"/>
          <p:cNvSpPr txBox="1"/>
          <p:nvPr/>
        </p:nvSpPr>
        <p:spPr>
          <a:xfrm>
            <a:off x="4506955" y="2463725"/>
            <a:ext cx="19108287" cy="1016001"/>
          </a:xfrm>
          <a:prstGeom prst="rect">
            <a:avLst/>
          </a:prstGeom>
          <a:gradFill>
            <a:gsLst>
              <a:gs pos="0">
                <a:schemeClr val="accent3"/>
              </a:gs>
              <a:gs pos="100000">
                <a:srgbClr val="941100"/>
              </a:gs>
            </a:gsLst>
            <a:lin ang="5400000"/>
          </a:gradFill>
          <a:ln w="12700">
            <a:miter lim="400000"/>
          </a:ln>
          <a:effectLst>
            <a:outerShdw sx="100000" sy="100000" kx="0" ky="0" algn="b" rotWithShape="0" blurRad="266700" dist="186995" dir="257679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200">
                <a:solidFill>
                  <a:srgbClr val="FFFFFF"/>
                </a:solidFill>
                <a:effectLst>
                  <a:outerShdw sx="100000" sy="100000" kx="0" ky="0" algn="b" rotWithShape="0" blurRad="50800" dist="63500" dir="2790725">
                    <a:srgbClr val="000000"/>
                  </a:outerShdw>
                </a:effectLst>
                <a:latin typeface="Gill Sans"/>
                <a:ea typeface="Gill Sans"/>
                <a:cs typeface="Gill Sans"/>
                <a:sym typeface="Gill Sans"/>
              </a:defRPr>
            </a:lvl1pPr>
          </a:lstStyle>
          <a:p>
            <a:pPr/>
            <a:r>
              <a:t>PATIENCE: FAITH TO ENDURE TRIALS</a:t>
            </a:r>
          </a:p>
        </p:txBody>
      </p:sp>
      <p:pic>
        <p:nvPicPr>
          <p:cNvPr id="220" name="image9.png" descr="image9.png"/>
          <p:cNvPicPr>
            <a:picLocks noChangeAspect="0"/>
          </p:cNvPicPr>
          <p:nvPr/>
        </p:nvPicPr>
        <p:blipFill>
          <a:blip r:embed="rId4">
            <a:extLst/>
          </a:blip>
          <a:stretch>
            <a:fillRect/>
          </a:stretch>
        </p:blipFill>
        <p:spPr>
          <a:xfrm>
            <a:off x="136018" y="1780207"/>
            <a:ext cx="8196033" cy="11940709"/>
          </a:xfrm>
          <a:prstGeom prst="rect">
            <a:avLst/>
          </a:prstGeom>
          <a:effectLst>
            <a:outerShdw sx="100000" sy="100000" kx="0" ky="0" algn="b" rotWithShape="0" blurRad="88900" dist="88900" dir="5400000">
              <a:srgbClr val="000000"/>
            </a:outerShdw>
          </a:effectLst>
        </p:spPr>
      </p:pic>
      <p:sp>
        <p:nvSpPr>
          <p:cNvPr id="221" name="Many Biblical heroes, illustrate the great reward of such patience, (James 5:10, 11a; Mat. 5:10,11; 10:22; Acts 7:52; Heb 11:1-12:2).…"/>
          <p:cNvSpPr/>
          <p:nvPr/>
        </p:nvSpPr>
        <p:spPr>
          <a:xfrm>
            <a:off x="8392679" y="3896121"/>
            <a:ext cx="15837095" cy="9200358"/>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marL="685799" indent="-685799" defTabSz="821531">
              <a:lnSpc>
                <a:spcPct val="100000"/>
              </a:lnSpc>
              <a:spcBef>
                <a:spcPts val="2000"/>
              </a:spcBef>
              <a:buClr>
                <a:srgbClr val="941100"/>
              </a:buClr>
              <a:buSzPct val="80000"/>
              <a:buFont typeface="Wingdings 2"/>
              <a:buBlip>
                <a:blip r:embed="rId5"/>
              </a:buBlip>
              <a:defRPr sz="7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Many Biblical heroes, illustrate the great reward of such patience, (James 5:10, 11a; Mat. 5:10,11; 10:22; Acts 7:52; Heb 11:1-12:2). </a:t>
            </a:r>
            <a:endParaRPr>
              <a:solidFill>
                <a:srgbClr val="000000"/>
              </a:solidFill>
              <a:uFill>
                <a:solidFill>
                  <a:srgbClr val="000000"/>
                </a:solidFill>
              </a:uFill>
            </a:endParaRPr>
          </a:p>
          <a:p>
            <a:pPr marL="685799" indent="-685799" defTabSz="821531">
              <a:lnSpc>
                <a:spcPct val="100000"/>
              </a:lnSpc>
              <a:spcBef>
                <a:spcPts val="2000"/>
              </a:spcBef>
              <a:buClr>
                <a:srgbClr val="941100"/>
              </a:buClr>
              <a:buSzPct val="80000"/>
              <a:buFont typeface="Wingdings 2"/>
              <a:buBlip>
                <a:blip r:embed="rId5"/>
              </a:buBlip>
              <a:defRPr sz="7100">
                <a:solidFill>
                  <a:srgbClr val="FFFFFF"/>
                </a:solidFill>
                <a:effectLst>
                  <a:outerShdw sx="100000" sy="100000" kx="0" ky="0" algn="b" rotWithShape="0" blurRad="165100" dist="88900" dir="3120000">
                    <a:srgbClr val="000000">
                      <a:alpha val="32000"/>
                    </a:srgbClr>
                  </a:outerShdw>
                </a:effectLst>
                <a:latin typeface="Century Gothic"/>
                <a:ea typeface="Century Gothic"/>
                <a:cs typeface="Century Gothic"/>
                <a:sym typeface="Century Gothic"/>
              </a:defRPr>
            </a:pPr>
            <a:r>
              <a:rPr>
                <a:solidFill>
                  <a:srgbClr val="000000"/>
                </a:solidFill>
                <a:uFill>
                  <a:solidFill>
                    <a:srgbClr val="000000"/>
                  </a:solidFill>
                </a:uFill>
              </a:rPr>
              <a:t>Job exemplifies this, as he endured immense suffering yet remained steadfast in his trust in God (Job 13:15). </a:t>
            </a:r>
          </a:p>
        </p:txBody>
      </p:sp>
      <p:sp>
        <p:nvSpPr>
          <p:cNvPr id="222" name="James 5:11 (NKJV)…"/>
          <p:cNvSpPr txBox="1"/>
          <p:nvPr/>
        </p:nvSpPr>
        <p:spPr>
          <a:xfrm>
            <a:off x="716318" y="4880798"/>
            <a:ext cx="7035432" cy="8530129"/>
          </a:xfrm>
          <a:prstGeom prst="rect">
            <a:avLst/>
          </a:prstGeom>
          <a:ln w="12700">
            <a:miter lim="400000"/>
          </a:ln>
          <a:effectLst>
            <a:outerShdw sx="100000" sy="100000" kx="0" ky="0" algn="b" rotWithShape="0" blurRad="266700" dist="177800" dir="1348960">
              <a:srgbClr val="000000">
                <a:alpha val="9952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1000"/>
              </a:spcBef>
              <a:defRPr b="1" sz="66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rPr>
                <a:uFill>
                  <a:solidFill>
                    <a:srgbClr val="000000"/>
                  </a:solidFill>
                </a:uFill>
              </a:rPr>
              <a:t>James 5:11</a:t>
            </a:r>
            <a:r>
              <a:t> (NKJV) </a:t>
            </a:r>
          </a:p>
          <a:p>
            <a:pPr algn="ctr" defTabSz="457200">
              <a:lnSpc>
                <a:spcPct val="100000"/>
              </a:lnSpc>
              <a:spcBef>
                <a:spcPts val="1000"/>
              </a:spcBef>
              <a:defRPr sz="55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rPr baseline="31999">
                <a:uFill>
                  <a:solidFill>
                    <a:srgbClr val="000000"/>
                  </a:solidFill>
                </a:uFill>
              </a:rPr>
              <a:t>11</a:t>
            </a:r>
            <a:r>
              <a:rPr>
                <a:uFill>
                  <a:solidFill>
                    <a:srgbClr val="000000"/>
                  </a:solidFill>
                </a:uFill>
              </a:rPr>
              <a:t> Indeed we count them blessed who endure. You have heard of the perseverance of Job and seen the end intended by the Lord—that the Lord is very compassionate and merciful,”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1">
                                            <p:txEl>
                                              <p:pRg st="1" end="1"/>
                                            </p:txEl>
                                          </p:spTgt>
                                        </p:tgtEl>
                                        <p:attrNameLst>
                                          <p:attrName>style.visibility</p:attrName>
                                        </p:attrNameLst>
                                      </p:cBhvr>
                                      <p:to>
                                        <p:strVal val="visible"/>
                                      </p:to>
                                    </p:set>
                                    <p:animEffect filter="fade" transition="in">
                                      <p:cBhvr>
                                        <p:cTn id="7" dur="500"/>
                                        <p:tgtEl>
                                          <p:spTgt spid="22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